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4"/>
  </p:sldMasterIdLst>
  <p:notesMasterIdLst>
    <p:notesMasterId r:id="rId9"/>
  </p:notesMasterIdLst>
  <p:handoutMasterIdLst>
    <p:handoutMasterId r:id="rId10"/>
  </p:handoutMasterIdLst>
  <p:sldIdLst>
    <p:sldId id="506" r:id="rId5"/>
    <p:sldId id="501" r:id="rId6"/>
    <p:sldId id="511" r:id="rId7"/>
    <p:sldId id="512" r:id="rId8"/>
  </p:sldIdLst>
  <p:sldSz cx="10655300" cy="7559675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ek Arnošt" initials="RA" lastIdx="3" clrIdx="0">
    <p:extLst>
      <p:ext uri="{19B8F6BF-5375-455C-9EA6-DF929625EA0E}">
        <p15:presenceInfo xmlns:p15="http://schemas.microsoft.com/office/powerpoint/2012/main" userId="688c34474c2f41ed" providerId="Windows Live"/>
      </p:ext>
    </p:extLst>
  </p:cmAuthor>
  <p:cmAuthor id="2" name="Radek Arnošt" initials="RA [2]" lastIdx="0" clrIdx="1">
    <p:extLst>
      <p:ext uri="{19B8F6BF-5375-455C-9EA6-DF929625EA0E}">
        <p15:presenceInfo xmlns:p15="http://schemas.microsoft.com/office/powerpoint/2012/main" userId="Radek Arnoš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1E09"/>
    <a:srgbClr val="A70E14"/>
    <a:srgbClr val="8C8B8A"/>
    <a:srgbClr val="115F93"/>
    <a:srgbClr val="6B6563"/>
    <a:srgbClr val="472327"/>
    <a:srgbClr val="37323C"/>
    <a:srgbClr val="7D4D2B"/>
    <a:srgbClr val="38343F"/>
    <a:srgbClr val="393B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5322" autoAdjust="0"/>
  </p:normalViewPr>
  <p:slideViewPr>
    <p:cSldViewPr snapToGrid="0">
      <p:cViewPr varScale="1">
        <p:scale>
          <a:sx n="107" d="100"/>
          <a:sy n="107" d="100"/>
        </p:scale>
        <p:origin x="11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dek Arnošt" userId="6891be0f-9f0d-4865-bc2d-d8ee9c2cd17d" providerId="ADAL" clId="{54A7BCF0-14F0-44DB-A90F-A4C638D3C719}"/>
    <pc:docChg chg="undo custSel modSld">
      <pc:chgData name="Radek Arnošt" userId="6891be0f-9f0d-4865-bc2d-d8ee9c2cd17d" providerId="ADAL" clId="{54A7BCF0-14F0-44DB-A90F-A4C638D3C719}" dt="2022-02-16T11:49:37.084" v="179" actId="14100"/>
      <pc:docMkLst>
        <pc:docMk/>
      </pc:docMkLst>
      <pc:sldChg chg="addSp delSp modSp">
        <pc:chgData name="Radek Arnošt" userId="6891be0f-9f0d-4865-bc2d-d8ee9c2cd17d" providerId="ADAL" clId="{54A7BCF0-14F0-44DB-A90F-A4C638D3C719}" dt="2022-02-16T11:47:17.060" v="167"/>
        <pc:sldMkLst>
          <pc:docMk/>
          <pc:sldMk cId="22348087" sldId="501"/>
        </pc:sldMkLst>
        <pc:spChg chg="del">
          <ac:chgData name="Radek Arnošt" userId="6891be0f-9f0d-4865-bc2d-d8ee9c2cd17d" providerId="ADAL" clId="{54A7BCF0-14F0-44DB-A90F-A4C638D3C719}" dt="2022-02-16T11:42:36.589" v="128" actId="478"/>
          <ac:spMkLst>
            <pc:docMk/>
            <pc:sldMk cId="22348087" sldId="501"/>
            <ac:spMk id="12" creationId="{E97280FB-BBA4-41EB-8DF6-15CD4AC87542}"/>
          </ac:spMkLst>
        </pc:spChg>
        <pc:spChg chg="add">
          <ac:chgData name="Radek Arnošt" userId="6891be0f-9f0d-4865-bc2d-d8ee9c2cd17d" providerId="ADAL" clId="{54A7BCF0-14F0-44DB-A90F-A4C638D3C719}" dt="2022-02-16T11:42:37.073" v="129"/>
          <ac:spMkLst>
            <pc:docMk/>
            <pc:sldMk cId="22348087" sldId="501"/>
            <ac:spMk id="14" creationId="{60FC9EF4-3853-4D96-A9C6-7CEF9FE54034}"/>
          </ac:spMkLst>
        </pc:spChg>
        <pc:spChg chg="mod">
          <ac:chgData name="Radek Arnošt" userId="6891be0f-9f0d-4865-bc2d-d8ee9c2cd17d" providerId="ADAL" clId="{54A7BCF0-14F0-44DB-A90F-A4C638D3C719}" dt="2022-02-16T11:47:17.060" v="167"/>
          <ac:spMkLst>
            <pc:docMk/>
            <pc:sldMk cId="22348087" sldId="501"/>
            <ac:spMk id="15" creationId="{CAB35A73-79DB-4493-B297-5704E40E8991}"/>
          </ac:spMkLst>
        </pc:spChg>
        <pc:spChg chg="add">
          <ac:chgData name="Radek Arnošt" userId="6891be0f-9f0d-4865-bc2d-d8ee9c2cd17d" providerId="ADAL" clId="{54A7BCF0-14F0-44DB-A90F-A4C638D3C719}" dt="2022-02-16T11:42:37.073" v="129"/>
          <ac:spMkLst>
            <pc:docMk/>
            <pc:sldMk cId="22348087" sldId="501"/>
            <ac:spMk id="19" creationId="{99FEE901-4504-4BDB-AFAD-48CB0FEDC5BC}"/>
          </ac:spMkLst>
        </pc:spChg>
        <pc:spChg chg="del">
          <ac:chgData name="Radek Arnošt" userId="6891be0f-9f0d-4865-bc2d-d8ee9c2cd17d" providerId="ADAL" clId="{54A7BCF0-14F0-44DB-A90F-A4C638D3C719}" dt="2022-02-16T11:42:36.589" v="128" actId="478"/>
          <ac:spMkLst>
            <pc:docMk/>
            <pc:sldMk cId="22348087" sldId="501"/>
            <ac:spMk id="20" creationId="{99AD852B-FFDE-4E26-BB02-47CEFB5BDE38}"/>
          </ac:spMkLst>
        </pc:spChg>
      </pc:sldChg>
      <pc:sldChg chg="addSp delSp modSp">
        <pc:chgData name="Radek Arnošt" userId="6891be0f-9f0d-4865-bc2d-d8ee9c2cd17d" providerId="ADAL" clId="{54A7BCF0-14F0-44DB-A90F-A4C638D3C719}" dt="2022-02-16T11:47:09.322" v="166"/>
        <pc:sldMkLst>
          <pc:docMk/>
          <pc:sldMk cId="1886252900" sldId="506"/>
        </pc:sldMkLst>
        <pc:spChg chg="mod">
          <ac:chgData name="Radek Arnošt" userId="6891be0f-9f0d-4865-bc2d-d8ee9c2cd17d" providerId="ADAL" clId="{54A7BCF0-14F0-44DB-A90F-A4C638D3C719}" dt="2022-02-14T13:08:20.593" v="125" actId="1076"/>
          <ac:spMkLst>
            <pc:docMk/>
            <pc:sldMk cId="1886252900" sldId="506"/>
            <ac:spMk id="7" creationId="{FD1AFECB-5CFA-4E3C-8748-0075829C0672}"/>
          </ac:spMkLst>
        </pc:spChg>
        <pc:spChg chg="mod">
          <ac:chgData name="Radek Arnošt" userId="6891be0f-9f0d-4865-bc2d-d8ee9c2cd17d" providerId="ADAL" clId="{54A7BCF0-14F0-44DB-A90F-A4C638D3C719}" dt="2022-02-14T13:08:16.941" v="124" actId="1035"/>
          <ac:spMkLst>
            <pc:docMk/>
            <pc:sldMk cId="1886252900" sldId="506"/>
            <ac:spMk id="11" creationId="{191D03CA-06EC-48D0-A42F-3A1653430B79}"/>
          </ac:spMkLst>
        </pc:spChg>
        <pc:spChg chg="del">
          <ac:chgData name="Radek Arnošt" userId="6891be0f-9f0d-4865-bc2d-d8ee9c2cd17d" providerId="ADAL" clId="{54A7BCF0-14F0-44DB-A90F-A4C638D3C719}" dt="2022-02-16T11:42:30.408" v="126" actId="478"/>
          <ac:spMkLst>
            <pc:docMk/>
            <pc:sldMk cId="1886252900" sldId="506"/>
            <ac:spMk id="13" creationId="{91FF3A13-852F-4B2F-9577-9B3B596CC7D2}"/>
          </ac:spMkLst>
        </pc:spChg>
        <pc:spChg chg="add">
          <ac:chgData name="Radek Arnošt" userId="6891be0f-9f0d-4865-bc2d-d8ee9c2cd17d" providerId="ADAL" clId="{54A7BCF0-14F0-44DB-A90F-A4C638D3C719}" dt="2022-02-16T11:42:31.101" v="127"/>
          <ac:spMkLst>
            <pc:docMk/>
            <pc:sldMk cId="1886252900" sldId="506"/>
            <ac:spMk id="15" creationId="{C376EB29-3B20-440B-8418-A61254C3E40D}"/>
          </ac:spMkLst>
        </pc:spChg>
        <pc:spChg chg="del mod">
          <ac:chgData name="Radek Arnošt" userId="6891be0f-9f0d-4865-bc2d-d8ee9c2cd17d" providerId="ADAL" clId="{54A7BCF0-14F0-44DB-A90F-A4C638D3C719}" dt="2022-02-14T13:08:03.343" v="106" actId="478"/>
          <ac:spMkLst>
            <pc:docMk/>
            <pc:sldMk cId="1886252900" sldId="506"/>
            <ac:spMk id="15" creationId="{CAB35A73-79DB-4493-B297-5704E40E8991}"/>
          </ac:spMkLst>
        </pc:spChg>
        <pc:spChg chg="del">
          <ac:chgData name="Radek Arnošt" userId="6891be0f-9f0d-4865-bc2d-d8ee9c2cd17d" providerId="ADAL" clId="{54A7BCF0-14F0-44DB-A90F-A4C638D3C719}" dt="2022-02-16T11:42:30.408" v="126" actId="478"/>
          <ac:spMkLst>
            <pc:docMk/>
            <pc:sldMk cId="1886252900" sldId="506"/>
            <ac:spMk id="17" creationId="{F1BDB9CF-9196-4173-A52E-E40CD0BBAEFF}"/>
          </ac:spMkLst>
        </pc:spChg>
        <pc:spChg chg="add mod">
          <ac:chgData name="Radek Arnošt" userId="6891be0f-9f0d-4865-bc2d-d8ee9c2cd17d" providerId="ADAL" clId="{54A7BCF0-14F0-44DB-A90F-A4C638D3C719}" dt="2022-02-16T11:47:09.322" v="166"/>
          <ac:spMkLst>
            <pc:docMk/>
            <pc:sldMk cId="1886252900" sldId="506"/>
            <ac:spMk id="18" creationId="{D28D4F3A-FA32-450A-9DBE-3305982A1AB5}"/>
          </ac:spMkLst>
        </pc:spChg>
        <pc:spChg chg="add">
          <ac:chgData name="Radek Arnošt" userId="6891be0f-9f0d-4865-bc2d-d8ee9c2cd17d" providerId="ADAL" clId="{54A7BCF0-14F0-44DB-A90F-A4C638D3C719}" dt="2022-02-16T11:42:31.101" v="127"/>
          <ac:spMkLst>
            <pc:docMk/>
            <pc:sldMk cId="1886252900" sldId="506"/>
            <ac:spMk id="19" creationId="{9F35BB60-60F9-4C54-8563-2E1B19AF8F99}"/>
          </ac:spMkLst>
        </pc:spChg>
        <pc:picChg chg="mod">
          <ac:chgData name="Radek Arnošt" userId="6891be0f-9f0d-4865-bc2d-d8ee9c2cd17d" providerId="ADAL" clId="{54A7BCF0-14F0-44DB-A90F-A4C638D3C719}" dt="2022-02-14T13:08:16.941" v="124" actId="1035"/>
          <ac:picMkLst>
            <pc:docMk/>
            <pc:sldMk cId="1886252900" sldId="506"/>
            <ac:picMk id="5" creationId="{87ADA559-11D3-44AF-902B-4BC00639B1B9}"/>
          </ac:picMkLst>
        </pc:picChg>
      </pc:sldChg>
      <pc:sldChg chg="addSp delSp modSp">
        <pc:chgData name="Radek Arnošt" userId="6891be0f-9f0d-4865-bc2d-d8ee9c2cd17d" providerId="ADAL" clId="{54A7BCF0-14F0-44DB-A90F-A4C638D3C719}" dt="2022-02-16T11:48:44.050" v="175" actId="14100"/>
        <pc:sldMkLst>
          <pc:docMk/>
          <pc:sldMk cId="3854012096" sldId="511"/>
        </pc:sldMkLst>
        <pc:spChg chg="del mod">
          <ac:chgData name="Radek Arnošt" userId="6891be0f-9f0d-4865-bc2d-d8ee9c2cd17d" providerId="ADAL" clId="{54A7BCF0-14F0-44DB-A90F-A4C638D3C719}" dt="2022-02-14T13:07:11.685" v="83" actId="478"/>
          <ac:spMkLst>
            <pc:docMk/>
            <pc:sldMk cId="3854012096" sldId="511"/>
            <ac:spMk id="15" creationId="{CAB35A73-79DB-4493-B297-5704E40E8991}"/>
          </ac:spMkLst>
        </pc:spChg>
        <pc:spChg chg="mod">
          <ac:chgData name="Radek Arnošt" userId="6891be0f-9f0d-4865-bc2d-d8ee9c2cd17d" providerId="ADAL" clId="{54A7BCF0-14F0-44DB-A90F-A4C638D3C719}" dt="2022-02-16T11:44:11.231" v="138" actId="20577"/>
          <ac:spMkLst>
            <pc:docMk/>
            <pc:sldMk cId="3854012096" sldId="511"/>
            <ac:spMk id="17" creationId="{EFE80C0B-5E00-4D95-AD4C-F55FDE695807}"/>
          </ac:spMkLst>
        </pc:spChg>
        <pc:spChg chg="add del">
          <ac:chgData name="Radek Arnošt" userId="6891be0f-9f0d-4865-bc2d-d8ee9c2cd17d" providerId="ADAL" clId="{54A7BCF0-14F0-44DB-A90F-A4C638D3C719}" dt="2022-02-16T11:42:41.351" v="130" actId="478"/>
          <ac:spMkLst>
            <pc:docMk/>
            <pc:sldMk cId="3854012096" sldId="511"/>
            <ac:spMk id="19" creationId="{7832AE4D-08BA-4590-87B3-2C3EC8D06841}"/>
          </ac:spMkLst>
        </pc:spChg>
        <pc:spChg chg="del">
          <ac:chgData name="Radek Arnošt" userId="6891be0f-9f0d-4865-bc2d-d8ee9c2cd17d" providerId="ADAL" clId="{54A7BCF0-14F0-44DB-A90F-A4C638D3C719}" dt="2022-02-14T13:06:32.975" v="78" actId="478"/>
          <ac:spMkLst>
            <pc:docMk/>
            <pc:sldMk cId="3854012096" sldId="511"/>
            <ac:spMk id="23" creationId="{61729BD6-DB38-446B-8C29-5C0D765CA2A5}"/>
          </ac:spMkLst>
        </pc:spChg>
        <pc:spChg chg="add">
          <ac:chgData name="Radek Arnošt" userId="6891be0f-9f0d-4865-bc2d-d8ee9c2cd17d" providerId="ADAL" clId="{54A7BCF0-14F0-44DB-A90F-A4C638D3C719}" dt="2022-02-16T11:42:41.873" v="131"/>
          <ac:spMkLst>
            <pc:docMk/>
            <pc:sldMk cId="3854012096" sldId="511"/>
            <ac:spMk id="23" creationId="{89D4C94E-E60E-4D69-AB60-B6F328539E8D}"/>
          </ac:spMkLst>
        </pc:spChg>
        <pc:spChg chg="add">
          <ac:chgData name="Radek Arnošt" userId="6891be0f-9f0d-4865-bc2d-d8ee9c2cd17d" providerId="ADAL" clId="{54A7BCF0-14F0-44DB-A90F-A4C638D3C719}" dt="2022-02-16T11:42:41.873" v="131"/>
          <ac:spMkLst>
            <pc:docMk/>
            <pc:sldMk cId="3854012096" sldId="511"/>
            <ac:spMk id="24" creationId="{AA19CB5F-916B-42BB-97B3-79635AC2C527}"/>
          </ac:spMkLst>
        </pc:spChg>
        <pc:spChg chg="del">
          <ac:chgData name="Radek Arnošt" userId="6891be0f-9f0d-4865-bc2d-d8ee9c2cd17d" providerId="ADAL" clId="{54A7BCF0-14F0-44DB-A90F-A4C638D3C719}" dt="2022-02-14T13:06:32.975" v="78" actId="478"/>
          <ac:spMkLst>
            <pc:docMk/>
            <pc:sldMk cId="3854012096" sldId="511"/>
            <ac:spMk id="25" creationId="{625E76EE-8F00-44BE-8C1A-1585F24921A9}"/>
          </ac:spMkLst>
        </pc:spChg>
        <pc:spChg chg="add del">
          <ac:chgData name="Radek Arnošt" userId="6891be0f-9f0d-4865-bc2d-d8ee9c2cd17d" providerId="ADAL" clId="{54A7BCF0-14F0-44DB-A90F-A4C638D3C719}" dt="2022-02-16T11:42:41.351" v="130" actId="478"/>
          <ac:spMkLst>
            <pc:docMk/>
            <pc:sldMk cId="3854012096" sldId="511"/>
            <ac:spMk id="26" creationId="{BE62580D-7E7D-42BC-94C7-78DDC168B476}"/>
          </ac:spMkLst>
        </pc:spChg>
        <pc:spChg chg="add mod">
          <ac:chgData name="Radek Arnošt" userId="6891be0f-9f0d-4865-bc2d-d8ee9c2cd17d" providerId="ADAL" clId="{54A7BCF0-14F0-44DB-A90F-A4C638D3C719}" dt="2022-02-16T11:47:25.244" v="168"/>
          <ac:spMkLst>
            <pc:docMk/>
            <pc:sldMk cId="3854012096" sldId="511"/>
            <ac:spMk id="27" creationId="{A430CF34-9FB5-44A3-BE3A-D3417713215D}"/>
          </ac:spMkLst>
        </pc:spChg>
        <pc:picChg chg="mod modCrop">
          <ac:chgData name="Radek Arnošt" userId="6891be0f-9f0d-4865-bc2d-d8ee9c2cd17d" providerId="ADAL" clId="{54A7BCF0-14F0-44DB-A90F-A4C638D3C719}" dt="2022-02-16T11:48:44.050" v="175" actId="14100"/>
          <ac:picMkLst>
            <pc:docMk/>
            <pc:sldMk cId="3854012096" sldId="511"/>
            <ac:picMk id="9" creationId="{D09A5AAF-954E-4A5C-8069-476A071EF7A5}"/>
          </ac:picMkLst>
        </pc:picChg>
        <pc:picChg chg="mod">
          <ac:chgData name="Radek Arnošt" userId="6891be0f-9f0d-4865-bc2d-d8ee9c2cd17d" providerId="ADAL" clId="{54A7BCF0-14F0-44DB-A90F-A4C638D3C719}" dt="2022-02-14T13:07:46.754" v="105" actId="1035"/>
          <ac:picMkLst>
            <pc:docMk/>
            <pc:sldMk cId="3854012096" sldId="511"/>
            <ac:picMk id="20" creationId="{FB4A0877-F02E-4F2C-A2CB-A7D3D70DC2E6}"/>
          </ac:picMkLst>
        </pc:picChg>
        <pc:picChg chg="add">
          <ac:chgData name="Radek Arnošt" userId="6891be0f-9f0d-4865-bc2d-d8ee9c2cd17d" providerId="ADAL" clId="{54A7BCF0-14F0-44DB-A90F-A4C638D3C719}" dt="2022-02-14T13:06:34.316" v="79"/>
          <ac:picMkLst>
            <pc:docMk/>
            <pc:sldMk cId="3854012096" sldId="511"/>
            <ac:picMk id="21" creationId="{BDAE5ADD-0A81-4B49-878F-39EE9FEB7C5F}"/>
          </ac:picMkLst>
        </pc:picChg>
        <pc:picChg chg="del">
          <ac:chgData name="Radek Arnošt" userId="6891be0f-9f0d-4865-bc2d-d8ee9c2cd17d" providerId="ADAL" clId="{54A7BCF0-14F0-44DB-A90F-A4C638D3C719}" dt="2022-02-14T13:06:32.975" v="78" actId="478"/>
          <ac:picMkLst>
            <pc:docMk/>
            <pc:sldMk cId="3854012096" sldId="511"/>
            <ac:picMk id="24" creationId="{5F98C73C-C40A-429B-B04C-E95F54BA44D7}"/>
          </ac:picMkLst>
        </pc:picChg>
      </pc:sldChg>
      <pc:sldChg chg="addSp delSp modSp">
        <pc:chgData name="Radek Arnošt" userId="6891be0f-9f0d-4865-bc2d-d8ee9c2cd17d" providerId="ADAL" clId="{54A7BCF0-14F0-44DB-A90F-A4C638D3C719}" dt="2022-02-16T11:49:37.084" v="179" actId="14100"/>
        <pc:sldMkLst>
          <pc:docMk/>
          <pc:sldMk cId="2318432485" sldId="512"/>
        </pc:sldMkLst>
        <pc:spChg chg="del mod">
          <ac:chgData name="Radek Arnošt" userId="6891be0f-9f0d-4865-bc2d-d8ee9c2cd17d" providerId="ADAL" clId="{54A7BCF0-14F0-44DB-A90F-A4C638D3C719}" dt="2022-02-14T13:07:18.165" v="85" actId="478"/>
          <ac:spMkLst>
            <pc:docMk/>
            <pc:sldMk cId="2318432485" sldId="512"/>
            <ac:spMk id="15" creationId="{CAB35A73-79DB-4493-B297-5704E40E8991}"/>
          </ac:spMkLst>
        </pc:spChg>
        <pc:spChg chg="del mod">
          <ac:chgData name="Radek Arnošt" userId="6891be0f-9f0d-4865-bc2d-d8ee9c2cd17d" providerId="ADAL" clId="{54A7BCF0-14F0-44DB-A90F-A4C638D3C719}" dt="2022-02-16T11:44:28.736" v="139" actId="478"/>
          <ac:spMkLst>
            <pc:docMk/>
            <pc:sldMk cId="2318432485" sldId="512"/>
            <ac:spMk id="17" creationId="{EFE80C0B-5E00-4D95-AD4C-F55FDE695807}"/>
          </ac:spMkLst>
        </pc:spChg>
        <pc:spChg chg="del mod">
          <ac:chgData name="Radek Arnošt" userId="6891be0f-9f0d-4865-bc2d-d8ee9c2cd17d" providerId="ADAL" clId="{54A7BCF0-14F0-44DB-A90F-A4C638D3C719}" dt="2022-02-16T11:44:40.878" v="140" actId="478"/>
          <ac:spMkLst>
            <pc:docMk/>
            <pc:sldMk cId="2318432485" sldId="512"/>
            <ac:spMk id="18" creationId="{E6015FAB-1E16-45E2-BE20-EAEB015057BE}"/>
          </ac:spMkLst>
        </pc:spChg>
        <pc:spChg chg="add mod">
          <ac:chgData name="Radek Arnošt" userId="6891be0f-9f0d-4865-bc2d-d8ee9c2cd17d" providerId="ADAL" clId="{54A7BCF0-14F0-44DB-A90F-A4C638D3C719}" dt="2022-02-16T11:47:34.482" v="169"/>
          <ac:spMkLst>
            <pc:docMk/>
            <pc:sldMk cId="2318432485" sldId="512"/>
            <ac:spMk id="19" creationId="{D72B7F8A-925B-4D18-B460-2A5CDE363618}"/>
          </ac:spMkLst>
        </pc:spChg>
        <pc:spChg chg="add">
          <ac:chgData name="Radek Arnošt" userId="6891be0f-9f0d-4865-bc2d-d8ee9c2cd17d" providerId="ADAL" clId="{54A7BCF0-14F0-44DB-A90F-A4C638D3C719}" dt="2022-02-16T11:42:51.254" v="134"/>
          <ac:spMkLst>
            <pc:docMk/>
            <pc:sldMk cId="2318432485" sldId="512"/>
            <ac:spMk id="21" creationId="{92916C40-95B9-40AA-9293-23B74F3D1635}"/>
          </ac:spMkLst>
        </pc:spChg>
        <pc:spChg chg="del mod">
          <ac:chgData name="Radek Arnošt" userId="6891be0f-9f0d-4865-bc2d-d8ee9c2cd17d" providerId="ADAL" clId="{54A7BCF0-14F0-44DB-A90F-A4C638D3C719}" dt="2022-02-16T11:42:50.680" v="133" actId="478"/>
          <ac:spMkLst>
            <pc:docMk/>
            <pc:sldMk cId="2318432485" sldId="512"/>
            <ac:spMk id="22" creationId="{75AD70CE-02EA-47BC-98CE-539A19F8ADD0}"/>
          </ac:spMkLst>
        </pc:spChg>
        <pc:spChg chg="add">
          <ac:chgData name="Radek Arnošt" userId="6891be0f-9f0d-4865-bc2d-d8ee9c2cd17d" providerId="ADAL" clId="{54A7BCF0-14F0-44DB-A90F-A4C638D3C719}" dt="2022-02-16T11:42:51.254" v="134"/>
          <ac:spMkLst>
            <pc:docMk/>
            <pc:sldMk cId="2318432485" sldId="512"/>
            <ac:spMk id="24" creationId="{C73C8010-ED5E-41A5-814B-B56E47BFADBF}"/>
          </ac:spMkLst>
        </pc:spChg>
        <pc:spChg chg="add mod">
          <ac:chgData name="Radek Arnošt" userId="6891be0f-9f0d-4865-bc2d-d8ee9c2cd17d" providerId="ADAL" clId="{54A7BCF0-14F0-44DB-A90F-A4C638D3C719}" dt="2022-02-16T11:46:11.037" v="163" actId="1076"/>
          <ac:spMkLst>
            <pc:docMk/>
            <pc:sldMk cId="2318432485" sldId="512"/>
            <ac:spMk id="25" creationId="{4DE5CAAF-E5B9-412B-B99C-E8B3FBB9E750}"/>
          </ac:spMkLst>
        </pc:spChg>
        <pc:spChg chg="add del mod">
          <ac:chgData name="Radek Arnošt" userId="6891be0f-9f0d-4865-bc2d-d8ee9c2cd17d" providerId="ADAL" clId="{54A7BCF0-14F0-44DB-A90F-A4C638D3C719}" dt="2022-02-16T11:46:04.839" v="162" actId="478"/>
          <ac:spMkLst>
            <pc:docMk/>
            <pc:sldMk cId="2318432485" sldId="512"/>
            <ac:spMk id="26" creationId="{463A27B3-CA17-4F61-BBC0-9A4206A9B71A}"/>
          </ac:spMkLst>
        </pc:spChg>
        <pc:spChg chg="del mod">
          <ac:chgData name="Radek Arnošt" userId="6891be0f-9f0d-4865-bc2d-d8ee9c2cd17d" providerId="ADAL" clId="{54A7BCF0-14F0-44DB-A90F-A4C638D3C719}" dt="2022-02-16T11:42:50.680" v="133" actId="478"/>
          <ac:spMkLst>
            <pc:docMk/>
            <pc:sldMk cId="2318432485" sldId="512"/>
            <ac:spMk id="28" creationId="{56C8F5E3-A7B5-4200-9FE8-6E5D8345E0FC}"/>
          </ac:spMkLst>
        </pc:spChg>
        <pc:picChg chg="mod">
          <ac:chgData name="Radek Arnošt" userId="6891be0f-9f0d-4865-bc2d-d8ee9c2cd17d" providerId="ADAL" clId="{54A7BCF0-14F0-44DB-A90F-A4C638D3C719}" dt="2022-02-16T11:49:37.084" v="179" actId="14100"/>
          <ac:picMkLst>
            <pc:docMk/>
            <pc:sldMk cId="2318432485" sldId="512"/>
            <ac:picMk id="3" creationId="{3A16BE9A-CF83-4120-AE7D-8447705EE981}"/>
          </ac:picMkLst>
        </pc:picChg>
      </pc:sldChg>
    </pc:docChg>
  </pc:docChgLst>
  <pc:docChgLst>
    <pc:chgData name="Radek Arnošt" userId="6891be0f-9f0d-4865-bc2d-d8ee9c2cd17d" providerId="ADAL" clId="{CC2EAF76-460F-4BF4-AEA5-5FBB9F2386A2}"/>
    <pc:docChg chg="undo custSel addSld delSld modSld">
      <pc:chgData name="Radek Arnošt" userId="6891be0f-9f0d-4865-bc2d-d8ee9c2cd17d" providerId="ADAL" clId="{CC2EAF76-460F-4BF4-AEA5-5FBB9F2386A2}" dt="2022-02-01T15:42:25.596" v="73" actId="2696"/>
      <pc:docMkLst>
        <pc:docMk/>
      </pc:docMkLst>
      <pc:sldChg chg="modSp">
        <pc:chgData name="Radek Arnošt" userId="6891be0f-9f0d-4865-bc2d-d8ee9c2cd17d" providerId="ADAL" clId="{CC2EAF76-460F-4BF4-AEA5-5FBB9F2386A2}" dt="2022-02-01T15:41:23.980" v="68" actId="1037"/>
        <pc:sldMkLst>
          <pc:docMk/>
          <pc:sldMk cId="1886252900" sldId="506"/>
        </pc:sldMkLst>
        <pc:spChg chg="mod">
          <ac:chgData name="Radek Arnošt" userId="6891be0f-9f0d-4865-bc2d-d8ee9c2cd17d" providerId="ADAL" clId="{CC2EAF76-460F-4BF4-AEA5-5FBB9F2386A2}" dt="2022-02-01T15:41:23.980" v="68" actId="1037"/>
          <ac:spMkLst>
            <pc:docMk/>
            <pc:sldMk cId="1886252900" sldId="506"/>
            <ac:spMk id="10" creationId="{00000000-0000-0000-0000-000000000000}"/>
          </ac:spMkLst>
        </pc:spChg>
        <pc:spChg chg="mod">
          <ac:chgData name="Radek Arnošt" userId="6891be0f-9f0d-4865-bc2d-d8ee9c2cd17d" providerId="ADAL" clId="{CC2EAF76-460F-4BF4-AEA5-5FBB9F2386A2}" dt="2022-02-01T15:41:15.450" v="65" actId="20577"/>
          <ac:spMkLst>
            <pc:docMk/>
            <pc:sldMk cId="1886252900" sldId="506"/>
            <ac:spMk id="11" creationId="{191D03CA-06EC-48D0-A42F-3A1653430B79}"/>
          </ac:spMkLst>
        </pc:spChg>
        <pc:picChg chg="mod">
          <ac:chgData name="Radek Arnošt" userId="6891be0f-9f0d-4865-bc2d-d8ee9c2cd17d" providerId="ADAL" clId="{CC2EAF76-460F-4BF4-AEA5-5FBB9F2386A2}" dt="2022-02-01T15:40:32.250" v="62" actId="1076"/>
          <ac:picMkLst>
            <pc:docMk/>
            <pc:sldMk cId="1886252900" sldId="506"/>
            <ac:picMk id="1026" creationId="{63AC9A1D-442E-471B-8693-A72730F8294E}"/>
          </ac:picMkLst>
        </pc:picChg>
      </pc:sldChg>
      <pc:sldChg chg="modSp">
        <pc:chgData name="Radek Arnošt" userId="6891be0f-9f0d-4865-bc2d-d8ee9c2cd17d" providerId="ADAL" clId="{CC2EAF76-460F-4BF4-AEA5-5FBB9F2386A2}" dt="2022-02-01T15:42:13.443" v="72" actId="6549"/>
        <pc:sldMkLst>
          <pc:docMk/>
          <pc:sldMk cId="3854012096" sldId="511"/>
        </pc:sldMkLst>
        <pc:spChg chg="mod">
          <ac:chgData name="Radek Arnošt" userId="6891be0f-9f0d-4865-bc2d-d8ee9c2cd17d" providerId="ADAL" clId="{CC2EAF76-460F-4BF4-AEA5-5FBB9F2386A2}" dt="2022-02-01T15:42:13.443" v="72" actId="6549"/>
          <ac:spMkLst>
            <pc:docMk/>
            <pc:sldMk cId="3854012096" sldId="511"/>
            <ac:spMk id="17" creationId="{EFE80C0B-5E00-4D95-AD4C-F55FDE695807}"/>
          </ac:spMkLst>
        </pc:spChg>
        <pc:spChg chg="mod">
          <ac:chgData name="Radek Arnošt" userId="6891be0f-9f0d-4865-bc2d-d8ee9c2cd17d" providerId="ADAL" clId="{CC2EAF76-460F-4BF4-AEA5-5FBB9F2386A2}" dt="2022-02-01T15:38:14.796" v="0" actId="20577"/>
          <ac:spMkLst>
            <pc:docMk/>
            <pc:sldMk cId="3854012096" sldId="511"/>
            <ac:spMk id="22" creationId="{4ED9C89C-2FC1-41A6-AEF7-19483763900E}"/>
          </ac:spMkLst>
        </pc:spChg>
      </pc:sldChg>
      <pc:sldChg chg="delSp modSp add">
        <pc:chgData name="Radek Arnošt" userId="6891be0f-9f0d-4865-bc2d-d8ee9c2cd17d" providerId="ADAL" clId="{CC2EAF76-460F-4BF4-AEA5-5FBB9F2386A2}" dt="2022-02-01T15:39:37.157" v="54" actId="1036"/>
        <pc:sldMkLst>
          <pc:docMk/>
          <pc:sldMk cId="2318432485" sldId="512"/>
        </pc:sldMkLst>
        <pc:spChg chg="mod">
          <ac:chgData name="Radek Arnošt" userId="6891be0f-9f0d-4865-bc2d-d8ee9c2cd17d" providerId="ADAL" clId="{CC2EAF76-460F-4BF4-AEA5-5FBB9F2386A2}" dt="2022-02-01T15:39:08.805" v="24" actId="2711"/>
          <ac:spMkLst>
            <pc:docMk/>
            <pc:sldMk cId="2318432485" sldId="512"/>
            <ac:spMk id="5" creationId="{D395F89B-9C4F-40D8-ABD8-05848A0085AD}"/>
          </ac:spMkLst>
        </pc:spChg>
        <pc:spChg chg="mod">
          <ac:chgData name="Radek Arnošt" userId="6891be0f-9f0d-4865-bc2d-d8ee9c2cd17d" providerId="ADAL" clId="{CC2EAF76-460F-4BF4-AEA5-5FBB9F2386A2}" dt="2022-02-01T15:39:37.157" v="54" actId="1036"/>
          <ac:spMkLst>
            <pc:docMk/>
            <pc:sldMk cId="2318432485" sldId="512"/>
            <ac:spMk id="17" creationId="{EFE80C0B-5E00-4D95-AD4C-F55FDE695807}"/>
          </ac:spMkLst>
        </pc:spChg>
        <pc:spChg chg="mod">
          <ac:chgData name="Radek Arnošt" userId="6891be0f-9f0d-4865-bc2d-d8ee9c2cd17d" providerId="ADAL" clId="{CC2EAF76-460F-4BF4-AEA5-5FBB9F2386A2}" dt="2022-02-01T15:39:32.284" v="44" actId="1036"/>
          <ac:spMkLst>
            <pc:docMk/>
            <pc:sldMk cId="2318432485" sldId="512"/>
            <ac:spMk id="18" creationId="{E6015FAB-1E16-45E2-BE20-EAEB015057BE}"/>
          </ac:spMkLst>
        </pc:spChg>
        <pc:spChg chg="del">
          <ac:chgData name="Radek Arnošt" userId="6891be0f-9f0d-4865-bc2d-d8ee9c2cd17d" providerId="ADAL" clId="{CC2EAF76-460F-4BF4-AEA5-5FBB9F2386A2}" dt="2022-02-01T15:39:23.523" v="26" actId="478"/>
          <ac:spMkLst>
            <pc:docMk/>
            <pc:sldMk cId="2318432485" sldId="512"/>
            <ac:spMk id="21" creationId="{81BD62F4-2526-409B-8F08-95CED3759662}"/>
          </ac:spMkLst>
        </pc:spChg>
        <pc:spChg chg="mod">
          <ac:chgData name="Radek Arnošt" userId="6891be0f-9f0d-4865-bc2d-d8ee9c2cd17d" providerId="ADAL" clId="{CC2EAF76-460F-4BF4-AEA5-5FBB9F2386A2}" dt="2022-02-01T15:39:32.284" v="44" actId="1036"/>
          <ac:spMkLst>
            <pc:docMk/>
            <pc:sldMk cId="2318432485" sldId="512"/>
            <ac:spMk id="23" creationId="{00233BDD-7A90-42FC-A02F-88A7A3E44FCA}"/>
          </ac:spMkLst>
        </pc:spChg>
        <pc:spChg chg="del">
          <ac:chgData name="Radek Arnošt" userId="6891be0f-9f0d-4865-bc2d-d8ee9c2cd17d" providerId="ADAL" clId="{CC2EAF76-460F-4BF4-AEA5-5FBB9F2386A2}" dt="2022-02-01T15:39:21.092" v="25" actId="478"/>
          <ac:spMkLst>
            <pc:docMk/>
            <pc:sldMk cId="2318432485" sldId="512"/>
            <ac:spMk id="24" creationId="{9CD60DAB-EA9F-4561-8C33-58196D8416CA}"/>
          </ac:spMkLst>
        </pc:spChg>
      </pc:sldChg>
    </pc:docChg>
  </pc:docChgLst>
  <pc:docChgLst>
    <pc:chgData name="Radek Arnošt" userId="6891be0f-9f0d-4865-bc2d-d8ee9c2cd17d" providerId="ADAL" clId="{1C80C7CC-E150-4FE5-B91D-40F32B5908C7}"/>
    <pc:docChg chg="modSld">
      <pc:chgData name="Radek Arnošt" userId="6891be0f-9f0d-4865-bc2d-d8ee9c2cd17d" providerId="ADAL" clId="{1C80C7CC-E150-4FE5-B91D-40F32B5908C7}" dt="2022-11-28T12:45:41.884" v="8" actId="1076"/>
      <pc:docMkLst>
        <pc:docMk/>
      </pc:docMkLst>
      <pc:sldChg chg="addSp modSp">
        <pc:chgData name="Radek Arnošt" userId="6891be0f-9f0d-4865-bc2d-d8ee9c2cd17d" providerId="ADAL" clId="{1C80C7CC-E150-4FE5-B91D-40F32B5908C7}" dt="2022-11-28T12:45:29.258" v="4" actId="1076"/>
        <pc:sldMkLst>
          <pc:docMk/>
          <pc:sldMk cId="22348087" sldId="501"/>
        </pc:sldMkLst>
        <pc:spChg chg="add mod">
          <ac:chgData name="Radek Arnošt" userId="6891be0f-9f0d-4865-bc2d-d8ee9c2cd17d" providerId="ADAL" clId="{1C80C7CC-E150-4FE5-B91D-40F32B5908C7}" dt="2022-11-28T12:45:29.258" v="4" actId="1076"/>
          <ac:spMkLst>
            <pc:docMk/>
            <pc:sldMk cId="22348087" sldId="501"/>
            <ac:spMk id="2" creationId="{72836BB2-73DE-5812-0C99-01C24F51A399}"/>
          </ac:spMkLst>
        </pc:spChg>
      </pc:sldChg>
      <pc:sldChg chg="addSp modSp">
        <pc:chgData name="Radek Arnošt" userId="6891be0f-9f0d-4865-bc2d-d8ee9c2cd17d" providerId="ADAL" clId="{1C80C7CC-E150-4FE5-B91D-40F32B5908C7}" dt="2022-11-28T12:45:22.220" v="2" actId="1076"/>
        <pc:sldMkLst>
          <pc:docMk/>
          <pc:sldMk cId="1886252900" sldId="506"/>
        </pc:sldMkLst>
        <pc:spChg chg="add mod">
          <ac:chgData name="Radek Arnošt" userId="6891be0f-9f0d-4865-bc2d-d8ee9c2cd17d" providerId="ADAL" clId="{1C80C7CC-E150-4FE5-B91D-40F32B5908C7}" dt="2022-11-28T12:45:22.220" v="2" actId="1076"/>
          <ac:spMkLst>
            <pc:docMk/>
            <pc:sldMk cId="1886252900" sldId="506"/>
            <ac:spMk id="2" creationId="{FA1577E2-6476-811E-B099-3BDF120925AA}"/>
          </ac:spMkLst>
        </pc:spChg>
      </pc:sldChg>
      <pc:sldChg chg="addSp modSp">
        <pc:chgData name="Radek Arnošt" userId="6891be0f-9f0d-4865-bc2d-d8ee9c2cd17d" providerId="ADAL" clId="{1C80C7CC-E150-4FE5-B91D-40F32B5908C7}" dt="2022-11-28T12:45:36.279" v="6" actId="1076"/>
        <pc:sldMkLst>
          <pc:docMk/>
          <pc:sldMk cId="3854012096" sldId="511"/>
        </pc:sldMkLst>
        <pc:spChg chg="add mod">
          <ac:chgData name="Radek Arnošt" userId="6891be0f-9f0d-4865-bc2d-d8ee9c2cd17d" providerId="ADAL" clId="{1C80C7CC-E150-4FE5-B91D-40F32B5908C7}" dt="2022-11-28T12:45:36.279" v="6" actId="1076"/>
          <ac:spMkLst>
            <pc:docMk/>
            <pc:sldMk cId="3854012096" sldId="511"/>
            <ac:spMk id="2" creationId="{B767A498-B866-97D4-4F9E-0A9ED9815EDA}"/>
          </ac:spMkLst>
        </pc:spChg>
      </pc:sldChg>
      <pc:sldChg chg="addSp modSp">
        <pc:chgData name="Radek Arnošt" userId="6891be0f-9f0d-4865-bc2d-d8ee9c2cd17d" providerId="ADAL" clId="{1C80C7CC-E150-4FE5-B91D-40F32B5908C7}" dt="2022-11-28T12:45:41.884" v="8" actId="1076"/>
        <pc:sldMkLst>
          <pc:docMk/>
          <pc:sldMk cId="2318432485" sldId="512"/>
        </pc:sldMkLst>
        <pc:spChg chg="add mod">
          <ac:chgData name="Radek Arnošt" userId="6891be0f-9f0d-4865-bc2d-d8ee9c2cd17d" providerId="ADAL" clId="{1C80C7CC-E150-4FE5-B91D-40F32B5908C7}" dt="2022-11-28T12:45:41.884" v="8" actId="1076"/>
          <ac:spMkLst>
            <pc:docMk/>
            <pc:sldMk cId="2318432485" sldId="512"/>
            <ac:spMk id="2" creationId="{13901D35-24C6-2EDE-4BA5-25B51843D083}"/>
          </ac:spMkLst>
        </pc:spChg>
      </pc:sldChg>
    </pc:docChg>
  </pc:docChgLst>
  <pc:docChgLst>
    <pc:chgData name="Radek Arnošt" userId="6891be0f-9f0d-4865-bc2d-d8ee9c2cd17d" providerId="ADAL" clId="{A1AC0684-7467-468A-A2C1-D00F0D4826D8}"/>
    <pc:docChg chg="undo custSel modSld">
      <pc:chgData name="Radek Arnošt" userId="6891be0f-9f0d-4865-bc2d-d8ee9c2cd17d" providerId="ADAL" clId="{A1AC0684-7467-468A-A2C1-D00F0D4826D8}" dt="2022-05-24T10:37:28.764" v="205"/>
      <pc:docMkLst>
        <pc:docMk/>
      </pc:docMkLst>
      <pc:sldChg chg="addSp delSp modSp mod">
        <pc:chgData name="Radek Arnošt" userId="6891be0f-9f0d-4865-bc2d-d8ee9c2cd17d" providerId="ADAL" clId="{A1AC0684-7467-468A-A2C1-D00F0D4826D8}" dt="2022-05-24T10:37:15.963" v="201"/>
        <pc:sldMkLst>
          <pc:docMk/>
          <pc:sldMk cId="22348087" sldId="501"/>
        </pc:sldMkLst>
        <pc:spChg chg="mod">
          <ac:chgData name="Radek Arnošt" userId="6891be0f-9f0d-4865-bc2d-d8ee9c2cd17d" providerId="ADAL" clId="{A1AC0684-7467-468A-A2C1-D00F0D4826D8}" dt="2022-05-24T09:07:31.384" v="17" actId="14100"/>
          <ac:spMkLst>
            <pc:docMk/>
            <pc:sldMk cId="22348087" sldId="501"/>
            <ac:spMk id="7" creationId="{FD1AFECB-5CFA-4E3C-8748-0075829C0672}"/>
          </ac:spMkLst>
        </pc:spChg>
        <pc:spChg chg="mod">
          <ac:chgData name="Radek Arnošt" userId="6891be0f-9f0d-4865-bc2d-d8ee9c2cd17d" providerId="ADAL" clId="{A1AC0684-7467-468A-A2C1-D00F0D4826D8}" dt="2022-05-24T09:39:16.587" v="129" actId="14100"/>
          <ac:spMkLst>
            <pc:docMk/>
            <pc:sldMk cId="22348087" sldId="501"/>
            <ac:spMk id="10" creationId="{00000000-0000-0000-0000-000000000000}"/>
          </ac:spMkLst>
        </pc:spChg>
        <pc:spChg chg="mod">
          <ac:chgData name="Radek Arnošt" userId="6891be0f-9f0d-4865-bc2d-d8ee9c2cd17d" providerId="ADAL" clId="{A1AC0684-7467-468A-A2C1-D00F0D4826D8}" dt="2022-05-24T09:42:55.949" v="169" actId="1035"/>
          <ac:spMkLst>
            <pc:docMk/>
            <pc:sldMk cId="22348087" sldId="501"/>
            <ac:spMk id="13" creationId="{62151E8A-A8B5-49AA-953F-9DA0D2F4C0B6}"/>
          </ac:spMkLst>
        </pc:spChg>
        <pc:spChg chg="mod">
          <ac:chgData name="Radek Arnošt" userId="6891be0f-9f0d-4865-bc2d-d8ee9c2cd17d" providerId="ADAL" clId="{A1AC0684-7467-468A-A2C1-D00F0D4826D8}" dt="2022-05-24T09:39:50.176" v="131" actId="255"/>
          <ac:spMkLst>
            <pc:docMk/>
            <pc:sldMk cId="22348087" sldId="501"/>
            <ac:spMk id="15" creationId="{CAB35A73-79DB-4493-B297-5704E40E8991}"/>
          </ac:spMkLst>
        </pc:spChg>
        <pc:spChg chg="del">
          <ac:chgData name="Radek Arnošt" userId="6891be0f-9f0d-4865-bc2d-d8ee9c2cd17d" providerId="ADAL" clId="{A1AC0684-7467-468A-A2C1-D00F0D4826D8}" dt="2022-05-24T10:37:15.488" v="200" actId="478"/>
          <ac:spMkLst>
            <pc:docMk/>
            <pc:sldMk cId="22348087" sldId="501"/>
            <ac:spMk id="19" creationId="{99FEE901-4504-4BDB-AFAD-48CB0FEDC5BC}"/>
          </ac:spMkLst>
        </pc:spChg>
        <pc:spChg chg="add mod">
          <ac:chgData name="Radek Arnošt" userId="6891be0f-9f0d-4865-bc2d-d8ee9c2cd17d" providerId="ADAL" clId="{A1AC0684-7467-468A-A2C1-D00F0D4826D8}" dt="2022-05-24T10:37:15.963" v="201"/>
          <ac:spMkLst>
            <pc:docMk/>
            <pc:sldMk cId="22348087" sldId="501"/>
            <ac:spMk id="20" creationId="{2EF87D4C-498C-5727-276C-7231F383599E}"/>
          </ac:spMkLst>
        </pc:spChg>
        <pc:spChg chg="mod">
          <ac:chgData name="Radek Arnošt" userId="6891be0f-9f0d-4865-bc2d-d8ee9c2cd17d" providerId="ADAL" clId="{A1AC0684-7467-468A-A2C1-D00F0D4826D8}" dt="2022-05-24T09:42:51.568" v="166" actId="1035"/>
          <ac:spMkLst>
            <pc:docMk/>
            <pc:sldMk cId="22348087" sldId="501"/>
            <ac:spMk id="21" creationId="{85B323AE-9476-4F99-86D2-5E6562069AE5}"/>
          </ac:spMkLst>
        </pc:spChg>
        <pc:picChg chg="mod">
          <ac:chgData name="Radek Arnošt" userId="6891be0f-9f0d-4865-bc2d-d8ee9c2cd17d" providerId="ADAL" clId="{A1AC0684-7467-468A-A2C1-D00F0D4826D8}" dt="2022-05-24T09:43:10.863" v="170" actId="1076"/>
          <ac:picMkLst>
            <pc:docMk/>
            <pc:sldMk cId="22348087" sldId="501"/>
            <ac:picMk id="18" creationId="{365F1493-C07C-4904-A0EE-3E6287C29DAE}"/>
          </ac:picMkLst>
        </pc:picChg>
      </pc:sldChg>
      <pc:sldChg chg="modSp mod">
        <pc:chgData name="Radek Arnošt" userId="6891be0f-9f0d-4865-bc2d-d8ee9c2cd17d" providerId="ADAL" clId="{A1AC0684-7467-468A-A2C1-D00F0D4826D8}" dt="2022-05-24T10:36:30.909" v="199" actId="6549"/>
        <pc:sldMkLst>
          <pc:docMk/>
          <pc:sldMk cId="1886252900" sldId="506"/>
        </pc:sldMkLst>
        <pc:spChg chg="mod">
          <ac:chgData name="Radek Arnošt" userId="6891be0f-9f0d-4865-bc2d-d8ee9c2cd17d" providerId="ADAL" clId="{A1AC0684-7467-468A-A2C1-D00F0D4826D8}" dt="2022-05-24T09:05:51.906" v="8" actId="14100"/>
          <ac:spMkLst>
            <pc:docMk/>
            <pc:sldMk cId="1886252900" sldId="506"/>
            <ac:spMk id="10" creationId="{00000000-0000-0000-0000-000000000000}"/>
          </ac:spMkLst>
        </pc:spChg>
        <pc:spChg chg="mod">
          <ac:chgData name="Radek Arnošt" userId="6891be0f-9f0d-4865-bc2d-d8ee9c2cd17d" providerId="ADAL" clId="{A1AC0684-7467-468A-A2C1-D00F0D4826D8}" dt="2022-05-24T09:43:37.965" v="172" actId="14100"/>
          <ac:spMkLst>
            <pc:docMk/>
            <pc:sldMk cId="1886252900" sldId="506"/>
            <ac:spMk id="11" creationId="{191D03CA-06EC-48D0-A42F-3A1653430B79}"/>
          </ac:spMkLst>
        </pc:spChg>
        <pc:spChg chg="mod">
          <ac:chgData name="Radek Arnošt" userId="6891be0f-9f0d-4865-bc2d-d8ee9c2cd17d" providerId="ADAL" clId="{A1AC0684-7467-468A-A2C1-D00F0D4826D8}" dt="2022-05-24T09:39:42.647" v="130" actId="255"/>
          <ac:spMkLst>
            <pc:docMk/>
            <pc:sldMk cId="1886252900" sldId="506"/>
            <ac:spMk id="18" creationId="{D28D4F3A-FA32-450A-9DBE-3305982A1AB5}"/>
          </ac:spMkLst>
        </pc:spChg>
        <pc:spChg chg="mod">
          <ac:chgData name="Radek Arnošt" userId="6891be0f-9f0d-4865-bc2d-d8ee9c2cd17d" providerId="ADAL" clId="{A1AC0684-7467-468A-A2C1-D00F0D4826D8}" dt="2022-05-24T10:36:30.909" v="199" actId="6549"/>
          <ac:spMkLst>
            <pc:docMk/>
            <pc:sldMk cId="1886252900" sldId="506"/>
            <ac:spMk id="19" creationId="{9F35BB60-60F9-4C54-8563-2E1B19AF8F99}"/>
          </ac:spMkLst>
        </pc:spChg>
      </pc:sldChg>
      <pc:sldChg chg="addSp delSp modSp mod">
        <pc:chgData name="Radek Arnošt" userId="6891be0f-9f0d-4865-bc2d-d8ee9c2cd17d" providerId="ADAL" clId="{A1AC0684-7467-468A-A2C1-D00F0D4826D8}" dt="2022-05-24T10:37:22.527" v="203"/>
        <pc:sldMkLst>
          <pc:docMk/>
          <pc:sldMk cId="3854012096" sldId="511"/>
        </pc:sldMkLst>
        <pc:spChg chg="add del mod">
          <ac:chgData name="Radek Arnošt" userId="6891be0f-9f0d-4865-bc2d-d8ee9c2cd17d" providerId="ADAL" clId="{A1AC0684-7467-468A-A2C1-D00F0D4826D8}" dt="2022-05-24T09:32:35.035" v="85" actId="478"/>
          <ac:spMkLst>
            <pc:docMk/>
            <pc:sldMk cId="3854012096" sldId="511"/>
            <ac:spMk id="2" creationId="{97F7D599-CC0A-AAFC-D512-0024486861DD}"/>
          </ac:spMkLst>
        </pc:spChg>
        <pc:spChg chg="mod">
          <ac:chgData name="Radek Arnošt" userId="6891be0f-9f0d-4865-bc2d-d8ee9c2cd17d" providerId="ADAL" clId="{A1AC0684-7467-468A-A2C1-D00F0D4826D8}" dt="2022-05-24T09:07:56.169" v="20" actId="14100"/>
          <ac:spMkLst>
            <pc:docMk/>
            <pc:sldMk cId="3854012096" sldId="511"/>
            <ac:spMk id="7" creationId="{FD1AFECB-5CFA-4E3C-8748-0075829C0672}"/>
          </ac:spMkLst>
        </pc:spChg>
        <pc:spChg chg="mod">
          <ac:chgData name="Radek Arnošt" userId="6891be0f-9f0d-4865-bc2d-d8ee9c2cd17d" providerId="ADAL" clId="{A1AC0684-7467-468A-A2C1-D00F0D4826D8}" dt="2022-05-24T09:07:50.893" v="19" actId="14100"/>
          <ac:spMkLst>
            <pc:docMk/>
            <pc:sldMk cId="3854012096" sldId="511"/>
            <ac:spMk id="10" creationId="{00000000-0000-0000-0000-000000000000}"/>
          </ac:spMkLst>
        </pc:spChg>
        <pc:spChg chg="mod">
          <ac:chgData name="Radek Arnošt" userId="6891be0f-9f0d-4865-bc2d-d8ee9c2cd17d" providerId="ADAL" clId="{A1AC0684-7467-468A-A2C1-D00F0D4826D8}" dt="2022-05-24T09:41:33.903" v="143" actId="1035"/>
          <ac:spMkLst>
            <pc:docMk/>
            <pc:sldMk cId="3854012096" sldId="511"/>
            <ac:spMk id="17" creationId="{EFE80C0B-5E00-4D95-AD4C-F55FDE695807}"/>
          </ac:spMkLst>
        </pc:spChg>
        <pc:spChg chg="mod">
          <ac:chgData name="Radek Arnošt" userId="6891be0f-9f0d-4865-bc2d-d8ee9c2cd17d" providerId="ADAL" clId="{A1AC0684-7467-468A-A2C1-D00F0D4826D8}" dt="2022-05-24T09:35:02.218" v="95" actId="1076"/>
          <ac:spMkLst>
            <pc:docMk/>
            <pc:sldMk cId="3854012096" sldId="511"/>
            <ac:spMk id="18" creationId="{C1FCF50F-0306-4C73-BF38-EEEF3DB5F284}"/>
          </ac:spMkLst>
        </pc:spChg>
        <pc:spChg chg="add mod">
          <ac:chgData name="Radek Arnošt" userId="6891be0f-9f0d-4865-bc2d-d8ee9c2cd17d" providerId="ADAL" clId="{A1AC0684-7467-468A-A2C1-D00F0D4826D8}" dt="2022-05-24T10:37:22.527" v="203"/>
          <ac:spMkLst>
            <pc:docMk/>
            <pc:sldMk cId="3854012096" sldId="511"/>
            <ac:spMk id="19" creationId="{FCE8928E-A171-EFA6-323C-71D6A1CC81D9}"/>
          </ac:spMkLst>
        </pc:spChg>
        <pc:spChg chg="del">
          <ac:chgData name="Radek Arnošt" userId="6891be0f-9f0d-4865-bc2d-d8ee9c2cd17d" providerId="ADAL" clId="{A1AC0684-7467-468A-A2C1-D00F0D4826D8}" dt="2022-05-24T10:37:21.384" v="202" actId="478"/>
          <ac:spMkLst>
            <pc:docMk/>
            <pc:sldMk cId="3854012096" sldId="511"/>
            <ac:spMk id="24" creationId="{AA19CB5F-916B-42BB-97B3-79635AC2C527}"/>
          </ac:spMkLst>
        </pc:spChg>
        <pc:spChg chg="mod">
          <ac:chgData name="Radek Arnošt" userId="6891be0f-9f0d-4865-bc2d-d8ee9c2cd17d" providerId="ADAL" clId="{A1AC0684-7467-468A-A2C1-D00F0D4826D8}" dt="2022-05-24T09:39:56.839" v="132" actId="255"/>
          <ac:spMkLst>
            <pc:docMk/>
            <pc:sldMk cId="3854012096" sldId="511"/>
            <ac:spMk id="27" creationId="{A430CF34-9FB5-44A3-BE3A-D3417713215D}"/>
          </ac:spMkLst>
        </pc:spChg>
      </pc:sldChg>
      <pc:sldChg chg="addSp delSp modSp mod">
        <pc:chgData name="Radek Arnošt" userId="6891be0f-9f0d-4865-bc2d-d8ee9c2cd17d" providerId="ADAL" clId="{A1AC0684-7467-468A-A2C1-D00F0D4826D8}" dt="2022-05-24T10:37:28.764" v="205"/>
        <pc:sldMkLst>
          <pc:docMk/>
          <pc:sldMk cId="2318432485" sldId="512"/>
        </pc:sldMkLst>
        <pc:spChg chg="mod">
          <ac:chgData name="Radek Arnošt" userId="6891be0f-9f0d-4865-bc2d-d8ee9c2cd17d" providerId="ADAL" clId="{A1AC0684-7467-468A-A2C1-D00F0D4826D8}" dt="2022-05-24T09:15:55.170" v="30" actId="14100"/>
          <ac:spMkLst>
            <pc:docMk/>
            <pc:sldMk cId="2318432485" sldId="512"/>
            <ac:spMk id="7" creationId="{FD1AFECB-5CFA-4E3C-8748-0075829C0672}"/>
          </ac:spMkLst>
        </pc:spChg>
        <pc:spChg chg="mod">
          <ac:chgData name="Radek Arnošt" userId="6891be0f-9f0d-4865-bc2d-d8ee9c2cd17d" providerId="ADAL" clId="{A1AC0684-7467-468A-A2C1-D00F0D4826D8}" dt="2022-05-24T09:41:25.630" v="139" actId="255"/>
          <ac:spMkLst>
            <pc:docMk/>
            <pc:sldMk cId="2318432485" sldId="512"/>
            <ac:spMk id="8" creationId="{8518E29E-8938-4BD3-B1AB-1CED3B6C6ECB}"/>
          </ac:spMkLst>
        </pc:spChg>
        <pc:spChg chg="mod">
          <ac:chgData name="Radek Arnošt" userId="6891be0f-9f0d-4865-bc2d-d8ee9c2cd17d" providerId="ADAL" clId="{A1AC0684-7467-468A-A2C1-D00F0D4826D8}" dt="2022-05-24T09:15:43.072" v="28" actId="14100"/>
          <ac:spMkLst>
            <pc:docMk/>
            <pc:sldMk cId="2318432485" sldId="512"/>
            <ac:spMk id="10" creationId="{00000000-0000-0000-0000-000000000000}"/>
          </ac:spMkLst>
        </pc:spChg>
        <pc:spChg chg="add mod">
          <ac:chgData name="Radek Arnošt" userId="6891be0f-9f0d-4865-bc2d-d8ee9c2cd17d" providerId="ADAL" clId="{A1AC0684-7467-468A-A2C1-D00F0D4826D8}" dt="2022-05-24T10:37:28.764" v="205"/>
          <ac:spMkLst>
            <pc:docMk/>
            <pc:sldMk cId="2318432485" sldId="512"/>
            <ac:spMk id="18" creationId="{D0574217-9CB9-9AF4-C2E6-F122ADDD74EC}"/>
          </ac:spMkLst>
        </pc:spChg>
        <pc:spChg chg="mod">
          <ac:chgData name="Radek Arnošt" userId="6891be0f-9f0d-4865-bc2d-d8ee9c2cd17d" providerId="ADAL" clId="{A1AC0684-7467-468A-A2C1-D00F0D4826D8}" dt="2022-05-24T09:40:03.355" v="133" actId="255"/>
          <ac:spMkLst>
            <pc:docMk/>
            <pc:sldMk cId="2318432485" sldId="512"/>
            <ac:spMk id="19" creationId="{D72B7F8A-925B-4D18-B460-2A5CDE363618}"/>
          </ac:spMkLst>
        </pc:spChg>
        <pc:spChg chg="mod">
          <ac:chgData name="Radek Arnošt" userId="6891be0f-9f0d-4865-bc2d-d8ee9c2cd17d" providerId="ADAL" clId="{A1AC0684-7467-468A-A2C1-D00F0D4826D8}" dt="2022-05-24T09:40:50.338" v="135" actId="255"/>
          <ac:spMkLst>
            <pc:docMk/>
            <pc:sldMk cId="2318432485" sldId="512"/>
            <ac:spMk id="23" creationId="{00233BDD-7A90-42FC-A02F-88A7A3E44FCA}"/>
          </ac:spMkLst>
        </pc:spChg>
        <pc:spChg chg="del">
          <ac:chgData name="Radek Arnošt" userId="6891be0f-9f0d-4865-bc2d-d8ee9c2cd17d" providerId="ADAL" clId="{A1AC0684-7467-468A-A2C1-D00F0D4826D8}" dt="2022-05-24T10:37:28.392" v="204" actId="478"/>
          <ac:spMkLst>
            <pc:docMk/>
            <pc:sldMk cId="2318432485" sldId="512"/>
            <ac:spMk id="24" creationId="{C73C8010-ED5E-41A5-814B-B56E47BFADBF}"/>
          </ac:spMkLst>
        </pc:spChg>
        <pc:spChg chg="mod">
          <ac:chgData name="Radek Arnošt" userId="6891be0f-9f0d-4865-bc2d-d8ee9c2cd17d" providerId="ADAL" clId="{A1AC0684-7467-468A-A2C1-D00F0D4826D8}" dt="2022-05-24T09:40:42.611" v="134" actId="255"/>
          <ac:spMkLst>
            <pc:docMk/>
            <pc:sldMk cId="2318432485" sldId="512"/>
            <ac:spMk id="25" creationId="{4DE5CAAF-E5B9-412B-B99C-E8B3FBB9E75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A3104-FF4B-4D1E-A9F3-E9D37F52BD8A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4245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6038" y="944245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5181EA-7ADB-4B28-AD03-456DC867FB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9322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0ACFD-EA2C-4FBF-B8E4-B9E7D02C51C6}" type="datetimeFigureOut">
              <a:rPr lang="cs-CZ" smtClean="0"/>
              <a:t>28.11.2022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41400" y="1243013"/>
            <a:ext cx="472598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68DBB-C00C-43A6-86CD-A967CCE9E3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010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1pPr>
    <a:lvl2pPr marL="52038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2pPr>
    <a:lvl3pPr marL="104077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3pPr>
    <a:lvl4pPr marL="156115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4pPr>
    <a:lvl5pPr marL="208154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5pPr>
    <a:lvl6pPr marL="260192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6pPr>
    <a:lvl7pPr marL="312231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7pPr>
    <a:lvl8pPr marL="3642695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8pPr>
    <a:lvl9pPr marL="4163080" algn="l" defTabSz="1040770" rtl="0" eaLnBrk="1" latinLnBrk="0" hangingPunct="1">
      <a:defRPr sz="136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7974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38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30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041400" y="1243013"/>
            <a:ext cx="4725988" cy="33543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368DBB-C00C-43A6-86CD-A967CCE9E3CC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138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5051402" y="1289632"/>
            <a:ext cx="5610620" cy="550474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560" y="587975"/>
            <a:ext cx="7171950" cy="3443853"/>
          </a:xfrm>
        </p:spPr>
        <p:txBody>
          <a:bodyPr anchor="b">
            <a:normAutofit/>
          </a:bodyPr>
          <a:lstStyle>
            <a:lvl1pPr algn="l">
              <a:defRPr sz="485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559" y="4237153"/>
            <a:ext cx="5773077" cy="2109242"/>
          </a:xfrm>
        </p:spPr>
        <p:txBody>
          <a:bodyPr anchor="t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8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21559" y="587975"/>
            <a:ext cx="9412182" cy="3443852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87944" y="4237152"/>
            <a:ext cx="8484774" cy="503978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764"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30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9412182" cy="3191863"/>
          </a:xfrm>
        </p:spPr>
        <p:txBody>
          <a:bodyPr anchor="ctr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4535805"/>
            <a:ext cx="7438611" cy="2099910"/>
          </a:xfrm>
        </p:spPr>
        <p:txBody>
          <a:bodyPr anchor="ctr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288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8" y="587975"/>
            <a:ext cx="7993557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43119" y="3779838"/>
            <a:ext cx="7460653" cy="531977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503972" indent="0">
              <a:buFontTx/>
              <a:buNone/>
              <a:defRPr/>
            </a:lvl2pPr>
            <a:lvl3pPr marL="1007943" indent="0">
              <a:buFontTx/>
              <a:buNone/>
              <a:defRPr/>
            </a:lvl3pPr>
            <a:lvl4pPr marL="1511915" indent="0">
              <a:buFontTx/>
              <a:buNone/>
              <a:defRPr/>
            </a:lvl4pPr>
            <a:lvl5pPr marL="2015886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741133"/>
            <a:ext cx="7437223" cy="1894582"/>
          </a:xfrm>
        </p:spPr>
        <p:txBody>
          <a:bodyPr anchor="ctr">
            <a:normAutofit/>
          </a:bodyPr>
          <a:lstStyle>
            <a:lvl1pPr marL="0" indent="0" algn="l">
              <a:buNone/>
              <a:defRPr sz="2205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8282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3779838"/>
            <a:ext cx="7437223" cy="1871069"/>
          </a:xfrm>
        </p:spPr>
        <p:txBody>
          <a:bodyPr anchor="b">
            <a:normAutofit/>
          </a:bodyPr>
          <a:lstStyle>
            <a:lvl1pPr algn="l">
              <a:defRPr sz="3086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658160"/>
            <a:ext cx="7438611" cy="977554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32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809" y="587975"/>
            <a:ext cx="7993556" cy="3191863"/>
          </a:xfrm>
        </p:spPr>
        <p:txBody>
          <a:bodyPr anchor="ctr">
            <a:normAutofit/>
          </a:bodyPr>
          <a:lstStyle>
            <a:lvl1pPr algn="l">
              <a:defRPr sz="3086" b="0" cap="all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283816"/>
            <a:ext cx="7437223" cy="1157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459766"/>
            <a:ext cx="7437222" cy="1175949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6383" y="783331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/>
            <a:r>
              <a:rPr lang="en-US" sz="881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68211" y="3051870"/>
            <a:ext cx="532904" cy="644607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/>
          <a:p>
            <a:pPr lvl="0" algn="r"/>
            <a:r>
              <a:rPr lang="en-US" sz="881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5144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587975"/>
            <a:ext cx="8769482" cy="31918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086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560" y="4330481"/>
            <a:ext cx="7437223" cy="9239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205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59" y="5254443"/>
            <a:ext cx="7437222" cy="1381272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944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 algn="l"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60" y="587976"/>
            <a:ext cx="7638241" cy="4153158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88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687" y="587975"/>
            <a:ext cx="2382054" cy="4871791"/>
          </a:xfrm>
        </p:spPr>
        <p:txBody>
          <a:bodyPr vert="eaVert">
            <a:normAutofit/>
          </a:bodyPr>
          <a:lstStyle>
            <a:lvl1pPr>
              <a:defRPr sz="3086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1559" y="587975"/>
            <a:ext cx="6816889" cy="604774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82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60" y="587975"/>
            <a:ext cx="7638241" cy="4153158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9" y="2183905"/>
            <a:ext cx="7460654" cy="2557224"/>
          </a:xfrm>
        </p:spPr>
        <p:txBody>
          <a:bodyPr anchor="b">
            <a:normAutofit/>
          </a:bodyPr>
          <a:lstStyle>
            <a:lvl1pPr algn="l">
              <a:defRPr sz="3527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4946454"/>
            <a:ext cx="7460653" cy="1689261"/>
          </a:xfrm>
        </p:spPr>
        <p:txBody>
          <a:bodyPr anchor="t">
            <a:normAutofit/>
          </a:bodyPr>
          <a:lstStyle>
            <a:lvl1pPr marL="0" indent="0" algn="l">
              <a:buNone/>
              <a:defRPr sz="1984">
                <a:solidFill>
                  <a:schemeClr val="bg2">
                    <a:lumMod val="75000"/>
                  </a:schemeClr>
                </a:solidFill>
              </a:defRPr>
            </a:lvl1pPr>
            <a:lvl2pPr marL="50397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129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1560" y="587975"/>
            <a:ext cx="4602809" cy="415315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5432947" y="587975"/>
            <a:ext cx="4600794" cy="4143822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0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943" y="587975"/>
            <a:ext cx="4331181" cy="671971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559" y="1259946"/>
            <a:ext cx="4597565" cy="3481184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443" y="624724"/>
            <a:ext cx="4386165" cy="635222"/>
          </a:xfrm>
        </p:spPr>
        <p:txBody>
          <a:bodyPr anchor="b">
            <a:noAutofit/>
          </a:bodyPr>
          <a:lstStyle>
            <a:lvl1pPr marL="0" indent="0">
              <a:buNone/>
              <a:defRPr sz="2646" b="0" cap="all">
                <a:solidFill>
                  <a:schemeClr val="tx1"/>
                </a:solidFill>
              </a:defRPr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948" y="1259946"/>
            <a:ext cx="4610660" cy="3471851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</p:spPr>
        <p:txBody>
          <a:bodyPr>
            <a:normAutofit/>
          </a:bodyPr>
          <a:lstStyle>
            <a:lvl1pPr>
              <a:defRPr sz="3527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199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752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252" y="587975"/>
            <a:ext cx="3729355" cy="1679928"/>
          </a:xfrm>
        </p:spPr>
        <p:txBody>
          <a:bodyPr anchor="b">
            <a:normAutofit/>
          </a:bodyPr>
          <a:lstStyle>
            <a:lvl1pPr algn="l">
              <a:defRPr sz="2205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558" y="587975"/>
            <a:ext cx="5172383" cy="604774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4252" y="2435898"/>
            <a:ext cx="3729355" cy="2305235"/>
          </a:xfrm>
        </p:spPr>
        <p:txBody>
          <a:bodyPr anchor="t">
            <a:normAutofit/>
          </a:bodyPr>
          <a:lstStyle>
            <a:lvl1pPr marL="0" indent="0">
              <a:buNone/>
              <a:defRPr sz="176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8856" y="1595931"/>
            <a:ext cx="4152185" cy="1259946"/>
          </a:xfrm>
        </p:spPr>
        <p:txBody>
          <a:bodyPr anchor="b">
            <a:normAutofit/>
          </a:bodyPr>
          <a:lstStyle>
            <a:lvl1pPr algn="l">
              <a:defRPr sz="2646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887942" y="1007956"/>
            <a:ext cx="3823246" cy="5291773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764"/>
            </a:lvl1pPr>
            <a:lvl2pPr marL="503972" indent="0">
              <a:buNone/>
              <a:defRPr sz="1764"/>
            </a:lvl2pPr>
            <a:lvl3pPr marL="1007943" indent="0">
              <a:buNone/>
              <a:defRPr sz="1764"/>
            </a:lvl3pPr>
            <a:lvl4pPr marL="1511915" indent="0">
              <a:buNone/>
              <a:defRPr sz="1764"/>
            </a:lvl4pPr>
            <a:lvl5pPr marL="2015886" indent="0">
              <a:buNone/>
              <a:defRPr sz="1764"/>
            </a:lvl5pPr>
            <a:lvl6pPr marL="2519858" indent="0">
              <a:buNone/>
              <a:defRPr sz="1764"/>
            </a:lvl6pPr>
            <a:lvl7pPr marL="3023829" indent="0">
              <a:buNone/>
              <a:defRPr sz="1764"/>
            </a:lvl7pPr>
            <a:lvl8pPr marL="3527801" indent="0">
              <a:buNone/>
              <a:defRPr sz="1764"/>
            </a:lvl8pPr>
            <a:lvl9pPr marL="4031772" indent="0">
              <a:buNone/>
              <a:defRPr sz="1764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121" y="3023870"/>
            <a:ext cx="4153310" cy="2295901"/>
          </a:xfrm>
        </p:spPr>
        <p:txBody>
          <a:bodyPr anchor="t">
            <a:normAutofit/>
          </a:bodyPr>
          <a:lstStyle>
            <a:lvl1pPr marL="0" indent="0">
              <a:buNone/>
              <a:defRPr sz="1984"/>
            </a:lvl1pPr>
            <a:lvl2pPr marL="503972" indent="0">
              <a:buNone/>
              <a:defRPr sz="1323"/>
            </a:lvl2pPr>
            <a:lvl3pPr marL="1007943" indent="0">
              <a:buNone/>
              <a:defRPr sz="1102"/>
            </a:lvl3pPr>
            <a:lvl4pPr marL="1511915" indent="0">
              <a:buNone/>
              <a:defRPr sz="992"/>
            </a:lvl4pPr>
            <a:lvl5pPr marL="2015886" indent="0">
              <a:buNone/>
              <a:defRPr sz="992"/>
            </a:lvl5pPr>
            <a:lvl6pPr marL="2519858" indent="0">
              <a:buNone/>
              <a:defRPr sz="992"/>
            </a:lvl6pPr>
            <a:lvl7pPr marL="3023829" indent="0">
              <a:buNone/>
              <a:defRPr sz="992"/>
            </a:lvl7pPr>
            <a:lvl8pPr marL="3527801" indent="0">
              <a:buNone/>
              <a:defRPr sz="992"/>
            </a:lvl8pPr>
            <a:lvl9pPr marL="4031772" indent="0">
              <a:buNone/>
              <a:defRPr sz="992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1559" y="6803708"/>
            <a:ext cx="6772273" cy="40248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29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7773190" y="4293150"/>
            <a:ext cx="2878767" cy="2930540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1560" y="4955787"/>
            <a:ext cx="7638241" cy="1679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1560" y="587976"/>
            <a:ext cx="7638241" cy="4153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58300" y="6803711"/>
            <a:ext cx="13988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559" y="6803708"/>
            <a:ext cx="6772273" cy="40248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59366" y="6149240"/>
            <a:ext cx="998535" cy="7384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086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131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503972" rtl="0" eaLnBrk="1" latinLnBrk="0" hangingPunct="1">
        <a:spcBef>
          <a:spcPct val="0"/>
        </a:spcBef>
        <a:buNone/>
        <a:defRPr sz="3527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4982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205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98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322925" indent="-314982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764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700904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204876" indent="-188989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spcAft>
          <a:spcPts val="661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54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orak-engineering.com/" TargetMode="External"/><Relationship Id="rId7" Type="http://schemas.openxmlformats.org/officeDocument/2006/relationships/hyperlink" Target="mailto:info@dvorak-onlin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vorak-engineering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nfo@dvorak-online.com" TargetMode="External"/><Relationship Id="rId3" Type="http://schemas.openxmlformats.org/officeDocument/2006/relationships/hyperlink" Target="https://www.dvorak-engineering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dvorak-engineering.com/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info@dvorak-online.com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30" y="-13212"/>
            <a:ext cx="2213570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-1638"/>
            <a:ext cx="8441730" cy="7561313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1" name="テキスト ボックス 20">
            <a:extLst>
              <a:ext uri="{FF2B5EF4-FFF2-40B4-BE49-F238E27FC236}">
                <a16:creationId xmlns:a16="http://schemas.microsoft.com/office/drawing/2014/main" id="{191D03CA-06EC-48D0-A42F-3A1653430B79}"/>
              </a:ext>
            </a:extLst>
          </p:cNvPr>
          <p:cNvSpPr txBox="1"/>
          <p:nvPr/>
        </p:nvSpPr>
        <p:spPr>
          <a:xfrm>
            <a:off x="304291" y="2028134"/>
            <a:ext cx="6916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This is a very popular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cookie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 in Europe intended mainly for children. It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features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 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by its simplicity, has a crispy structure and just melts in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your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mouth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.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  <a:cs typeface="GothicE" panose="00000400000000000000" pitchFamily="2" charset="0"/>
              </a:rPr>
              <a:t> It is possible to use it at home for preparing various sweets with fruits. </a:t>
            </a:r>
            <a:endParaRPr lang="ru-RU" altLang="ja-JP" sz="2000" dirty="0">
              <a:solidFill>
                <a:schemeClr val="accent6">
                  <a:lumMod val="50000"/>
                </a:schemeClr>
              </a:solidFill>
              <a:latin typeface="+mj-lt"/>
              <a:cs typeface="GothicE" panose="00000400000000000000" pitchFamily="2" charset="0"/>
            </a:endParaRPr>
          </a:p>
        </p:txBody>
      </p:sp>
      <p:pic>
        <p:nvPicPr>
          <p:cNvPr id="1026" name="Picture 2" descr="Piskoty 2">
            <a:extLst>
              <a:ext uri="{FF2B5EF4-FFF2-40B4-BE49-F238E27FC236}">
                <a16:creationId xmlns:a16="http://schemas.microsoft.com/office/drawing/2014/main" id="{63AC9A1D-442E-471B-8693-A72730F829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5075"/>
          <a:stretch/>
        </p:blipFill>
        <p:spPr bwMode="auto">
          <a:xfrm>
            <a:off x="7220599" y="1324111"/>
            <a:ext cx="3272232" cy="244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7ADA559-11D3-44AF-902B-4BC00639B1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538" t="16459" b="19996"/>
          <a:stretch/>
        </p:blipFill>
        <p:spPr>
          <a:xfrm>
            <a:off x="334471" y="3527773"/>
            <a:ext cx="6342574" cy="3269196"/>
          </a:xfrm>
          <a:prstGeom prst="rect">
            <a:avLst/>
          </a:prstGeom>
        </p:spPr>
      </p:pic>
      <p:pic>
        <p:nvPicPr>
          <p:cNvPr id="14" name="Obrázek 10">
            <a:extLst>
              <a:ext uri="{FF2B5EF4-FFF2-40B4-BE49-F238E27FC236}">
                <a16:creationId xmlns:a16="http://schemas.microsoft.com/office/drawing/2014/main" id="{677F298B-CF4D-48B2-B856-2A3E9EA72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D28D4F3A-FA32-450A-9DBE-3305982A1AB5}"/>
              </a:ext>
            </a:extLst>
          </p:cNvPr>
          <p:cNvSpPr/>
          <p:nvPr/>
        </p:nvSpPr>
        <p:spPr>
          <a:xfrm>
            <a:off x="717205" y="1345013"/>
            <a:ext cx="6238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Sponge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Cookies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Production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Line</a:t>
            </a:r>
            <a:endParaRPr lang="ru-RU" sz="2800" u="sng" dirty="0">
              <a:solidFill>
                <a:srgbClr val="6B1E09"/>
              </a:solidFill>
              <a:latin typeface="+mj-lt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376EB29-3B20-440B-8418-A61254C3E40D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9F35BB60-60F9-4C54-8563-2E1B19AF8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wide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range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FA1577E2-6476-811E-B099-3BDF12092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0446" y="7003422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7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252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5111" y="0"/>
            <a:ext cx="2213570" cy="755967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1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CAB35A73-79DB-4493-B297-5704E40E8991}"/>
              </a:ext>
            </a:extLst>
          </p:cNvPr>
          <p:cNvSpPr/>
          <p:nvPr/>
        </p:nvSpPr>
        <p:spPr>
          <a:xfrm>
            <a:off x="717205" y="1345013"/>
            <a:ext cx="6238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Sponge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Cookies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Production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Line</a:t>
            </a:r>
            <a:endParaRPr lang="ru-RU" sz="2800" u="sng" dirty="0">
              <a:solidFill>
                <a:srgbClr val="6B1E09"/>
              </a:solidFill>
              <a:latin typeface="+mj-lt"/>
            </a:endParaRP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365F1493-C07C-4904-A0EE-3E6287C29D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0072" t="29827"/>
          <a:stretch/>
        </p:blipFill>
        <p:spPr>
          <a:xfrm>
            <a:off x="374361" y="4234196"/>
            <a:ext cx="7036615" cy="2785970"/>
          </a:xfrm>
          <a:prstGeom prst="rect">
            <a:avLst/>
          </a:prstGeom>
        </p:spPr>
      </p:pic>
      <p:sp>
        <p:nvSpPr>
          <p:cNvPr id="13" name="テキスト ボックス 20">
            <a:extLst>
              <a:ext uri="{FF2B5EF4-FFF2-40B4-BE49-F238E27FC236}">
                <a16:creationId xmlns:a16="http://schemas.microsoft.com/office/drawing/2014/main" id="{62151E8A-A8B5-49AA-953F-9DA0D2F4C0B6}"/>
              </a:ext>
            </a:extLst>
          </p:cNvPr>
          <p:cNvSpPr txBox="1"/>
          <p:nvPr/>
        </p:nvSpPr>
        <p:spPr>
          <a:xfrm>
            <a:off x="313480" y="2743519"/>
            <a:ext cx="783784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rgbClr val="6B1E09"/>
                </a:solidFill>
              </a:rPr>
              <a:t>Product</a:t>
            </a:r>
            <a:r>
              <a:rPr lang="ru-RU" sz="2000" dirty="0">
                <a:solidFill>
                  <a:srgbClr val="6B1E09"/>
                </a:solidFill>
              </a:rPr>
              <a:t>:                               </a:t>
            </a:r>
            <a:r>
              <a:rPr lang="cs-CZ" sz="2000" dirty="0" err="1">
                <a:solidFill>
                  <a:srgbClr val="6B1E09"/>
                </a:solidFill>
              </a:rPr>
              <a:t>Sponge</a:t>
            </a:r>
            <a:r>
              <a:rPr lang="cs-CZ" sz="2000" dirty="0">
                <a:solidFill>
                  <a:srgbClr val="6B1E09"/>
                </a:solidFill>
              </a:rPr>
              <a:t> </a:t>
            </a:r>
            <a:r>
              <a:rPr lang="cs-CZ" sz="2000" dirty="0" err="1">
                <a:solidFill>
                  <a:srgbClr val="6B1E09"/>
                </a:solidFill>
              </a:rPr>
              <a:t>cookie</a:t>
            </a:r>
            <a:endParaRPr lang="cs-CZ" sz="2000" dirty="0">
              <a:solidFill>
                <a:srgbClr val="6B1E09"/>
              </a:solidFill>
            </a:endParaRPr>
          </a:p>
          <a:p>
            <a:r>
              <a:rPr lang="cs-CZ" sz="2000" dirty="0" err="1">
                <a:solidFill>
                  <a:srgbClr val="6B1E09"/>
                </a:solidFill>
              </a:rPr>
              <a:t>Size</a:t>
            </a:r>
            <a:r>
              <a:rPr lang="cs-CZ" sz="2000" dirty="0">
                <a:solidFill>
                  <a:srgbClr val="6B1E09"/>
                </a:solidFill>
              </a:rPr>
              <a:t>:					       </a:t>
            </a:r>
            <a:r>
              <a:rPr lang="ru-RU" sz="2000" dirty="0">
                <a:solidFill>
                  <a:srgbClr val="6B1E09"/>
                </a:solidFill>
              </a:rPr>
              <a:t>Ø 28-35</a:t>
            </a:r>
            <a:r>
              <a:rPr lang="cs-CZ" sz="2000" dirty="0">
                <a:solidFill>
                  <a:srgbClr val="6B1E09"/>
                </a:solidFill>
              </a:rPr>
              <a:t> mm</a:t>
            </a:r>
          </a:p>
          <a:p>
            <a:r>
              <a:rPr lang="cs-CZ" sz="2000" dirty="0" err="1">
                <a:solidFill>
                  <a:srgbClr val="6B1E09"/>
                </a:solidFill>
              </a:rPr>
              <a:t>Weight</a:t>
            </a:r>
            <a:r>
              <a:rPr lang="ru-RU" sz="2000" dirty="0">
                <a:solidFill>
                  <a:srgbClr val="6B1E09"/>
                </a:solidFill>
              </a:rPr>
              <a:t>:                               </a:t>
            </a:r>
            <a:r>
              <a:rPr lang="cs-CZ" sz="2000" dirty="0">
                <a:solidFill>
                  <a:srgbClr val="6B1E09"/>
                </a:solidFill>
              </a:rPr>
              <a:t>	</a:t>
            </a:r>
            <a:r>
              <a:rPr lang="ru-RU" sz="2000" dirty="0">
                <a:solidFill>
                  <a:srgbClr val="6B1E09"/>
                </a:solidFill>
              </a:rPr>
              <a:t>1,4-1,8 </a:t>
            </a:r>
            <a:r>
              <a:rPr lang="cs-CZ" sz="2000" dirty="0" err="1">
                <a:solidFill>
                  <a:srgbClr val="6B1E09"/>
                </a:solidFill>
              </a:rPr>
              <a:t>gr</a:t>
            </a:r>
            <a:endParaRPr lang="cs-CZ" sz="2000" dirty="0">
              <a:solidFill>
                <a:srgbClr val="6B1E09"/>
              </a:solidFill>
            </a:endParaRPr>
          </a:p>
          <a:p>
            <a:endParaRPr lang="cs-CZ" altLang="ja-JP" sz="600" dirty="0">
              <a:solidFill>
                <a:srgbClr val="6B1E09"/>
              </a:solidFill>
            </a:endParaRPr>
          </a:p>
          <a:p>
            <a:r>
              <a:rPr lang="cs-CZ" altLang="ja-JP" sz="2000" dirty="0" err="1">
                <a:solidFill>
                  <a:srgbClr val="6B1E09"/>
                </a:solidFill>
              </a:rPr>
              <a:t>Capacity</a:t>
            </a:r>
            <a:r>
              <a:rPr lang="ru-RU" altLang="ja-JP" sz="2000" dirty="0">
                <a:solidFill>
                  <a:srgbClr val="6B1E09"/>
                </a:solidFill>
              </a:rPr>
              <a:t>:  </a:t>
            </a:r>
            <a:r>
              <a:rPr lang="cs-CZ" altLang="ja-JP" sz="2000" dirty="0">
                <a:solidFill>
                  <a:srgbClr val="6B1E09"/>
                </a:solidFill>
              </a:rPr>
              <a:t>                           </a:t>
            </a:r>
            <a:r>
              <a:rPr lang="cs-CZ" altLang="ja-JP" sz="2000" dirty="0" err="1">
                <a:solidFill>
                  <a:srgbClr val="6B1E09"/>
                </a:solidFill>
              </a:rPr>
              <a:t>from</a:t>
            </a:r>
            <a:r>
              <a:rPr lang="cs-CZ" altLang="ja-JP" sz="2000" dirty="0">
                <a:solidFill>
                  <a:srgbClr val="6B1E09"/>
                </a:solidFill>
              </a:rPr>
              <a:t> </a:t>
            </a:r>
            <a:r>
              <a:rPr lang="ru-RU" altLang="ja-JP" sz="2000" dirty="0">
                <a:solidFill>
                  <a:srgbClr val="6B1E09"/>
                </a:solidFill>
              </a:rPr>
              <a:t>200 </a:t>
            </a:r>
            <a:r>
              <a:rPr lang="cs-CZ" altLang="ja-JP" sz="2000" dirty="0">
                <a:solidFill>
                  <a:srgbClr val="6B1E09"/>
                </a:solidFill>
              </a:rPr>
              <a:t>kg/</a:t>
            </a:r>
            <a:r>
              <a:rPr lang="cs-CZ" altLang="ja-JP" sz="2000" dirty="0" err="1">
                <a:solidFill>
                  <a:srgbClr val="6B1E09"/>
                </a:solidFill>
              </a:rPr>
              <a:t>hour</a:t>
            </a:r>
            <a:endParaRPr lang="ja-JP" altLang="en-US" sz="2000" dirty="0">
              <a:solidFill>
                <a:srgbClr val="6B1E09"/>
              </a:solidFill>
            </a:endParaRPr>
          </a:p>
        </p:txBody>
      </p:sp>
      <p:pic>
        <p:nvPicPr>
          <p:cNvPr id="17" name="Obrázek 10">
            <a:extLst>
              <a:ext uri="{FF2B5EF4-FFF2-40B4-BE49-F238E27FC236}">
                <a16:creationId xmlns:a16="http://schemas.microsoft.com/office/drawing/2014/main" id="{DF649F6F-30E1-4206-B886-1CF4A72EC7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5B323AE-9476-4F99-86D2-5E6562069AE5}"/>
              </a:ext>
            </a:extLst>
          </p:cNvPr>
          <p:cNvSpPr txBox="1"/>
          <p:nvPr/>
        </p:nvSpPr>
        <p:spPr>
          <a:xfrm>
            <a:off x="313480" y="1970284"/>
            <a:ext cx="783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This product is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perfect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for schools and kindergartens where it can be used for snacks. </a:t>
            </a:r>
            <a:endParaRPr lang="ru-RU" altLang="ja-JP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60FC9EF4-3853-4D96-A9C6-7CEF9FE54034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2EF87D4C-498C-5727-276C-7231F3835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wide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range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72836BB2-73DE-5812-0C99-01C24F51A3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038352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8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37992" y="0"/>
            <a:ext cx="2220689" cy="7572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0"/>
            <a:ext cx="8441730" cy="7559675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06461E97-837F-4165-A863-9B941D8B9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7710715">
            <a:off x="6430805" y="2684510"/>
            <a:ext cx="4352576" cy="2899443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B4A0877-F02E-4F2C-A2CB-A7D3D70DC2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45" y="3812848"/>
            <a:ext cx="5944430" cy="3096057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C1FCF50F-0306-4C73-BF38-EEEF3DB5F284}"/>
              </a:ext>
            </a:extLst>
          </p:cNvPr>
          <p:cNvSpPr txBox="1"/>
          <p:nvPr/>
        </p:nvSpPr>
        <p:spPr>
          <a:xfrm rot="1777010">
            <a:off x="7627278" y="3358382"/>
            <a:ext cx="2247070" cy="1509779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  <a:cs typeface="Italic" panose="00000400000000000000" pitchFamily="2" charset="0"/>
              </a:rPr>
              <a:t>SPONGE </a:t>
            </a:r>
          </a:p>
          <a:p>
            <a:pPr algn="ctr"/>
            <a:r>
              <a:rPr lang="cs-CZ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howcard Gothic" panose="04020904020102020604" pitchFamily="82" charset="0"/>
                <a:cs typeface="Italic" panose="00000400000000000000" pitchFamily="2" charset="0"/>
              </a:rPr>
              <a:t>COOKIES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09A5AAF-954E-4A5C-8069-476A071EF7A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487"/>
          <a:stretch/>
        </p:blipFill>
        <p:spPr>
          <a:xfrm>
            <a:off x="7367902" y="-1"/>
            <a:ext cx="2220689" cy="3596933"/>
          </a:xfrm>
          <a:prstGeom prst="rect">
            <a:avLst/>
          </a:prstGeom>
        </p:spPr>
      </p:pic>
      <p:sp>
        <p:nvSpPr>
          <p:cNvPr id="22" name="TextovéPole 21">
            <a:extLst>
              <a:ext uri="{FF2B5EF4-FFF2-40B4-BE49-F238E27FC236}">
                <a16:creationId xmlns:a16="http://schemas.microsoft.com/office/drawing/2014/main" id="{4ED9C89C-2FC1-41A6-AEF7-19483763900E}"/>
              </a:ext>
            </a:extLst>
          </p:cNvPr>
          <p:cNvSpPr txBox="1"/>
          <p:nvPr/>
        </p:nvSpPr>
        <p:spPr>
          <a:xfrm>
            <a:off x="7538073" y="944862"/>
            <a:ext cx="1769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accent6">
                    <a:lumMod val="75000"/>
                  </a:schemeClr>
                </a:solidFill>
                <a:latin typeface="Imprint MT Shadow" panose="04020605060303030202" pitchFamily="82" charset="0"/>
                <a:cs typeface="Italic" panose="00000400000000000000" pitchFamily="2" charset="0"/>
              </a:rPr>
              <a:t>SPONGE COOKIES</a:t>
            </a:r>
          </a:p>
        </p:txBody>
      </p:sp>
      <p:sp>
        <p:nvSpPr>
          <p:cNvPr id="17" name="テキスト ボックス 20">
            <a:extLst>
              <a:ext uri="{FF2B5EF4-FFF2-40B4-BE49-F238E27FC236}">
                <a16:creationId xmlns:a16="http://schemas.microsoft.com/office/drawing/2014/main" id="{EFE80C0B-5E00-4D95-AD4C-F55FDE695807}"/>
              </a:ext>
            </a:extLst>
          </p:cNvPr>
          <p:cNvSpPr txBox="1"/>
          <p:nvPr/>
        </p:nvSpPr>
        <p:spPr>
          <a:xfrm>
            <a:off x="310339" y="2017976"/>
            <a:ext cx="70906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The production of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sponge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cookies is very simple. The line consists o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f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dough preparation, dough d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epositing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on the all-metal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oven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belt, cooling conveyor and packaging 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by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the vertical packaging machine. The all-metal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oven</a:t>
            </a:r>
            <a:r>
              <a:rPr lang="cs-CZ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belt is cleaned and </a:t>
            </a:r>
            <a:r>
              <a:rPr lang="cs-CZ" sz="2000" b="0" i="0" dirty="0" err="1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greased</a:t>
            </a:r>
            <a:r>
              <a:rPr lang="en-US" sz="2000" b="0" i="0" dirty="0">
                <a:solidFill>
                  <a:schemeClr val="accent6">
                    <a:lumMod val="50000"/>
                  </a:schemeClr>
                </a:solidFill>
                <a:effectLst/>
                <a:latin typeface="+mj-lt"/>
              </a:rPr>
              <a:t> automatically. </a:t>
            </a:r>
            <a:endParaRPr lang="ru-RU" altLang="ja-JP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21" name="Obrázek 10">
            <a:extLst>
              <a:ext uri="{FF2B5EF4-FFF2-40B4-BE49-F238E27FC236}">
                <a16:creationId xmlns:a16="http://schemas.microsoft.com/office/drawing/2014/main" id="{BDAE5ADD-0A81-4B49-878F-39EE9FEB7C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Obdélník 26">
            <a:extLst>
              <a:ext uri="{FF2B5EF4-FFF2-40B4-BE49-F238E27FC236}">
                <a16:creationId xmlns:a16="http://schemas.microsoft.com/office/drawing/2014/main" id="{A430CF34-9FB5-44A3-BE3A-D3417713215D}"/>
              </a:ext>
            </a:extLst>
          </p:cNvPr>
          <p:cNvSpPr/>
          <p:nvPr/>
        </p:nvSpPr>
        <p:spPr>
          <a:xfrm>
            <a:off x="717205" y="1345013"/>
            <a:ext cx="6238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Sponge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Cookies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Production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Line</a:t>
            </a:r>
            <a:endParaRPr lang="ru-RU" sz="2800" u="sng" dirty="0">
              <a:solidFill>
                <a:srgbClr val="6B1E09"/>
              </a:solidFill>
              <a:latin typeface="+mj-lt"/>
            </a:endParaRP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89D4C94E-E60E-4D69-AB60-B6F328539E8D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FCE8928E-A171-EFA6-323C-71D6A1CC8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wide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range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B767A498-B866-97D4-4F9E-0A9ED9815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50" y="6982506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8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12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5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D1AFECB-5CFA-4E3C-8748-0075829C0672}"/>
              </a:ext>
            </a:extLst>
          </p:cNvPr>
          <p:cNvSpPr/>
          <p:nvPr/>
        </p:nvSpPr>
        <p:spPr>
          <a:xfrm>
            <a:off x="8441729" y="0"/>
            <a:ext cx="2216951" cy="755967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0" y="-1636"/>
            <a:ext cx="8441730" cy="7561312"/>
          </a:xfrm>
          <a:prstGeom prst="rect">
            <a:avLst/>
          </a:prstGeom>
          <a:solidFill>
            <a:schemeClr val="tx1">
              <a:alpha val="77000"/>
            </a:scheme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-1111220" y="2399707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>
                <a:solidFill>
                  <a:srgbClr val="6B1E09"/>
                </a:solidFill>
              </a:rPr>
              <a:t> 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93C8E590-6060-4F8B-8252-FB936E99B2D5}"/>
              </a:ext>
            </a:extLst>
          </p:cNvPr>
          <p:cNvSpPr/>
          <p:nvPr/>
        </p:nvSpPr>
        <p:spPr>
          <a:xfrm>
            <a:off x="8441730" y="6187567"/>
            <a:ext cx="27041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OUR  ONLY LIMIT</a:t>
            </a:r>
          </a:p>
          <a:p>
            <a:pPr lvl="0"/>
            <a:r>
              <a:rPr lang="cs-CZ" dirty="0">
                <a:solidFill>
                  <a:schemeClr val="accent4">
                    <a:lumMod val="20000"/>
                    <a:lumOff val="80000"/>
                  </a:schemeClr>
                </a:solidFill>
                <a:latin typeface="Calisto MT" panose="02040603050505030304"/>
              </a:rPr>
              <a:t>IS YOUR  IMAGINATION…</a:t>
            </a:r>
          </a:p>
        </p:txBody>
      </p:sp>
      <p:sp>
        <p:nvSpPr>
          <p:cNvPr id="8" name="TextovéPole 5">
            <a:hlinkClick r:id="rId3"/>
            <a:extLst>
              <a:ext uri="{FF2B5EF4-FFF2-40B4-BE49-F238E27FC236}">
                <a16:creationId xmlns:a16="http://schemas.microsoft.com/office/drawing/2014/main" id="{8518E29E-8938-4BD3-B1AB-1CED3B6C6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8333" y="7020166"/>
            <a:ext cx="36102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C00000"/>
                </a:solidFill>
                <a:latin typeface="Century Gothic" panose="020B0502020202020204" pitchFamily="34" charset="0"/>
              </a:rPr>
              <a:t>www.dvorak-engineering.com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3A16BE9A-CF83-4120-AE7D-8447705EE9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2817" y="894306"/>
            <a:ext cx="2614929" cy="3299566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3AA44225-DB1E-43DC-AC01-E4E0B84198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450" y="1297204"/>
            <a:ext cx="1462879" cy="1293665"/>
          </a:xfrm>
          <a:prstGeom prst="rect">
            <a:avLst/>
          </a:prstGeom>
        </p:spPr>
      </p:pic>
      <p:sp>
        <p:nvSpPr>
          <p:cNvPr id="23" name="TextovéPole 6">
            <a:hlinkClick r:id="rId6"/>
            <a:extLst>
              <a:ext uri="{FF2B5EF4-FFF2-40B4-BE49-F238E27FC236}">
                <a16:creationId xmlns:a16="http://schemas.microsoft.com/office/drawing/2014/main" id="{00233BDD-7A90-42FC-A02F-88A7A3E44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7346" y="6141400"/>
            <a:ext cx="33670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sz="2000" dirty="0">
                <a:solidFill>
                  <a:schemeClr val="accent6">
                    <a:lumMod val="50000"/>
                  </a:schemeClr>
                </a:solidFill>
                <a:latin typeface="+mj-lt"/>
                <a:cs typeface="+mn-cs"/>
              </a:rPr>
              <a:t>info@dvorak-online.com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4F819E9-C23F-40FA-9336-FE3E3D966D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006" y="2173515"/>
            <a:ext cx="1998179" cy="183810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E4DF14A-D636-4FB7-A766-593C61E04F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32569" y="2568751"/>
            <a:ext cx="1356255" cy="101124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395F89B-9C4F-40D8-ABD8-05848A0085AD}"/>
              </a:ext>
            </a:extLst>
          </p:cNvPr>
          <p:cNvSpPr txBox="1"/>
          <p:nvPr/>
        </p:nvSpPr>
        <p:spPr>
          <a:xfrm>
            <a:off x="7727179" y="2448178"/>
            <a:ext cx="1786071" cy="46935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cs-CZ" sz="3200" b="1" i="1" dirty="0">
                <a:ln>
                  <a:solidFill>
                    <a:srgbClr val="115F93"/>
                  </a:solidFill>
                </a:ln>
                <a:latin typeface="Impact" panose="020B0806030902050204" pitchFamily="34" charset="0"/>
                <a:cs typeface="ISOCT2" panose="00000400000000000000" pitchFamily="2" charset="0"/>
              </a:rPr>
              <a:t>SPONGE COOKIES</a:t>
            </a:r>
          </a:p>
        </p:txBody>
      </p:sp>
      <p:pic>
        <p:nvPicPr>
          <p:cNvPr id="27" name="Obrázek 10">
            <a:extLst>
              <a:ext uri="{FF2B5EF4-FFF2-40B4-BE49-F238E27FC236}">
                <a16:creationId xmlns:a16="http://schemas.microsoft.com/office/drawing/2014/main" id="{05E8FC91-DE8C-4334-B9DB-53D034A637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1" y="160772"/>
            <a:ext cx="2152085" cy="52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bdélník 18">
            <a:extLst>
              <a:ext uri="{FF2B5EF4-FFF2-40B4-BE49-F238E27FC236}">
                <a16:creationId xmlns:a16="http://schemas.microsoft.com/office/drawing/2014/main" id="{D72B7F8A-925B-4D18-B460-2A5CDE363618}"/>
              </a:ext>
            </a:extLst>
          </p:cNvPr>
          <p:cNvSpPr/>
          <p:nvPr/>
        </p:nvSpPr>
        <p:spPr>
          <a:xfrm>
            <a:off x="717205" y="1686653"/>
            <a:ext cx="62381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Sponge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Cookies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</a:t>
            </a:r>
            <a:r>
              <a:rPr lang="cs-CZ" sz="2800" u="sng" dirty="0" err="1">
                <a:solidFill>
                  <a:srgbClr val="6B1E09"/>
                </a:solidFill>
                <a:latin typeface="+mj-lt"/>
              </a:rPr>
              <a:t>Production</a:t>
            </a:r>
            <a:r>
              <a:rPr lang="cs-CZ" sz="2800" u="sng" dirty="0">
                <a:solidFill>
                  <a:srgbClr val="6B1E09"/>
                </a:solidFill>
                <a:latin typeface="+mj-lt"/>
              </a:rPr>
              <a:t> Line</a:t>
            </a:r>
            <a:endParaRPr lang="ru-RU" sz="2800" u="sng" dirty="0">
              <a:solidFill>
                <a:srgbClr val="6B1E09"/>
              </a:solidFill>
              <a:latin typeface="+mj-lt"/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92916C40-95B9-40AA-9293-23B74F3D1635}"/>
              </a:ext>
            </a:extLst>
          </p:cNvPr>
          <p:cNvSpPr/>
          <p:nvPr/>
        </p:nvSpPr>
        <p:spPr>
          <a:xfrm>
            <a:off x="186237" y="925838"/>
            <a:ext cx="80511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Projecting|Delivery|Installation|Start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up|Staff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training|After</a:t>
            </a:r>
            <a:r>
              <a:rPr lang="cs-CZ" sz="1200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sales </a:t>
            </a:r>
            <a:r>
              <a:rPr lang="cs-CZ" sz="1200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service</a:t>
            </a:r>
            <a:endParaRPr lang="cs-CZ" sz="1200" dirty="0">
              <a:solidFill>
                <a:schemeClr val="bg1">
                  <a:lumMod val="65000"/>
                  <a:lumOff val="3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4DE5CAAF-E5B9-412B-B99C-E8B3FBB9E750}"/>
              </a:ext>
            </a:extLst>
          </p:cNvPr>
          <p:cNvSpPr txBox="1"/>
          <p:nvPr/>
        </p:nvSpPr>
        <p:spPr>
          <a:xfrm>
            <a:off x="487554" y="3019164"/>
            <a:ext cx="63795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If this topic is interesting for you, let us know and we will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send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you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detailed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quotation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 </a:t>
            </a:r>
            <a:endParaRPr lang="cs-CZ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			</a:t>
            </a:r>
          </a:p>
          <a:p>
            <a:pPr algn="ctr"/>
            <a:endParaRPr lang="cs-CZ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endParaRPr lang="cs-CZ" sz="2000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algn="ctr"/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		 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We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are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at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your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cs-CZ" sz="2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disposal</a:t>
            </a:r>
            <a:r>
              <a:rPr lang="cs-CZ" sz="2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! 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D0574217-9CB9-9AF4-C2E6-F122ADDD7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41" y="677112"/>
            <a:ext cx="840159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Supplier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of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wide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range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cs-CZ" altLang="cs-CZ" sz="1400" b="1" dirty="0" err="1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confectionery</a:t>
            </a:r>
            <a:r>
              <a:rPr lang="cs-CZ" altLang="cs-CZ" sz="1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</a:rPr>
              <a:t> lines</a:t>
            </a:r>
            <a:r>
              <a:rPr lang="ru-RU" altLang="cs-CZ" sz="1400" i="1" dirty="0">
                <a:solidFill>
                  <a:srgbClr val="6B1E09"/>
                </a:solidFill>
                <a:latin typeface="Century Gothic" panose="020B0502020202020204" pitchFamily="34" charset="0"/>
              </a:rPr>
              <a:t>		</a:t>
            </a:r>
            <a:endParaRPr lang="cs-CZ" altLang="cs-CZ" sz="1400" i="1" dirty="0">
              <a:solidFill>
                <a:srgbClr val="6B1E09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ovéPole 6">
            <a:extLst>
              <a:ext uri="{FF2B5EF4-FFF2-40B4-BE49-F238E27FC236}">
                <a16:creationId xmlns:a16="http://schemas.microsoft.com/office/drawing/2014/main" id="{13901D35-24C6-2EDE-4BA5-25B51843D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237" y="6990941"/>
            <a:ext cx="33670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6B1E09"/>
                </a:solidFill>
                <a:latin typeface="Century Gothic" panose="020B0502020202020204" pitchFamily="34" charset="0"/>
                <a:hlinkClick r:id="rId6"/>
              </a:rPr>
              <a:t>info@dvorak-online.com</a:t>
            </a:r>
            <a:endParaRPr lang="cs-CZ" altLang="cs-CZ" i="1" dirty="0">
              <a:solidFill>
                <a:srgbClr val="6B1E09"/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32485"/>
      </p:ext>
    </p:extLst>
  </p:cSld>
  <p:clrMapOvr>
    <a:masterClrMapping/>
  </p:clrMapOvr>
</p:sld>
</file>

<file path=ppt/theme/theme1.xml><?xml version="1.0" encoding="utf-8"?>
<a:theme xmlns:a="http://schemas.openxmlformats.org/drawingml/2006/main" name="Řez">
  <a:themeElements>
    <a:clrScheme name="Řez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2E34AD59CC12498B104443242AFE32" ma:contentTypeVersion="11" ma:contentTypeDescription="Vytvoří nový dokument" ma:contentTypeScope="" ma:versionID="51a773ba4852eee42f5fadfe35e0cba9">
  <xsd:schema xmlns:xsd="http://www.w3.org/2001/XMLSchema" xmlns:xs="http://www.w3.org/2001/XMLSchema" xmlns:p="http://schemas.microsoft.com/office/2006/metadata/properties" xmlns:ns3="59c9ef8a-c20f-4b83-9077-3e79f553c22a" targetNamespace="http://schemas.microsoft.com/office/2006/metadata/properties" ma:root="true" ma:fieldsID="f5bd626b6efe35eed5df88bba1f6234e" ns3:_="">
    <xsd:import namespace="59c9ef8a-c20f-4b83-9077-3e79f553c22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9ef8a-c20f-4b83-9077-3e79f553c2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1796563-E2CC-4521-85C4-AA5A9850AD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c9ef8a-c20f-4b83-9077-3e79f553c2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C445AC-BF6E-4227-B8EB-87F2F66E5B19}">
  <ds:schemaRefs>
    <ds:schemaRef ds:uri="http://purl.org/dc/terms/"/>
    <ds:schemaRef ds:uri="http://www.w3.org/XML/1998/namespace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59c9ef8a-c20f-4b83-9077-3e79f553c22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18AFBB8-1F31-4730-B409-EBE6758FD8C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17497</TotalTime>
  <Words>365</Words>
  <Application>Microsoft Office PowerPoint</Application>
  <PresentationFormat>Vlastní</PresentationFormat>
  <Paragraphs>54</Paragraphs>
  <Slides>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12" baseType="lpstr">
      <vt:lpstr>Calibri</vt:lpstr>
      <vt:lpstr>Calisto MT</vt:lpstr>
      <vt:lpstr>Century Gothic</vt:lpstr>
      <vt:lpstr>Impact</vt:lpstr>
      <vt:lpstr>Imprint MT Shadow</vt:lpstr>
      <vt:lpstr>Showcard Gothic</vt:lpstr>
      <vt:lpstr>Wingdings 3</vt:lpstr>
      <vt:lpstr>Řez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Radek Arnošt</dc:creator>
  <cp:lastModifiedBy>Radek Arnošt</cp:lastModifiedBy>
  <cp:revision>721</cp:revision>
  <cp:lastPrinted>2022-05-24T09:44:27Z</cp:lastPrinted>
  <dcterms:created xsi:type="dcterms:W3CDTF">2019-08-20T08:03:09Z</dcterms:created>
  <dcterms:modified xsi:type="dcterms:W3CDTF">2022-11-28T12:45:44Z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0x010100F02E34AD59CC12498B104443242AFE32</vt:lpwstr>
  </property>
</Properties>
</file>