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9"/>
  </p:notesMasterIdLst>
  <p:handoutMasterIdLst>
    <p:handoutMasterId r:id="rId10"/>
  </p:handoutMasterIdLst>
  <p:sldIdLst>
    <p:sldId id="506" r:id="rId5"/>
    <p:sldId id="501" r:id="rId6"/>
    <p:sldId id="511" r:id="rId7"/>
    <p:sldId id="512" r:id="rId8"/>
  </p:sldIdLst>
  <p:sldSz cx="10655300" cy="7559675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Arnošt" initials="RA" lastIdx="3" clrIdx="0">
    <p:extLst>
      <p:ext uri="{19B8F6BF-5375-455C-9EA6-DF929625EA0E}">
        <p15:presenceInfo xmlns:p15="http://schemas.microsoft.com/office/powerpoint/2012/main" userId="688c34474c2f41ed" providerId="Windows Live"/>
      </p:ext>
    </p:extLst>
  </p:cmAuthor>
  <p:cmAuthor id="2" name="Radek Arnošt" initials="RA [2]" lastIdx="0" clrIdx="1">
    <p:extLst>
      <p:ext uri="{19B8F6BF-5375-455C-9EA6-DF929625EA0E}">
        <p15:presenceInfo xmlns:p15="http://schemas.microsoft.com/office/powerpoint/2012/main" userId="Radek Arnoš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F93"/>
    <a:srgbClr val="6B6563"/>
    <a:srgbClr val="472327"/>
    <a:srgbClr val="37323C"/>
    <a:srgbClr val="7D4D2B"/>
    <a:srgbClr val="38343F"/>
    <a:srgbClr val="393B4B"/>
    <a:srgbClr val="6B1E09"/>
    <a:srgbClr val="A70E14"/>
    <a:srgbClr val="8C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2" autoAdjust="0"/>
  </p:normalViewPr>
  <p:slideViewPr>
    <p:cSldViewPr snapToGrid="0">
      <p:cViewPr varScale="1">
        <p:scale>
          <a:sx n="107" d="100"/>
          <a:sy n="107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Arnošt" userId="6891be0f-9f0d-4865-bc2d-d8ee9c2cd17d" providerId="ADAL" clId="{CC2EAF76-460F-4BF4-AEA5-5FBB9F2386A2}"/>
    <pc:docChg chg="undo custSel addSld delSld modSld">
      <pc:chgData name="Radek Arnošt" userId="6891be0f-9f0d-4865-bc2d-d8ee9c2cd17d" providerId="ADAL" clId="{CC2EAF76-460F-4BF4-AEA5-5FBB9F2386A2}" dt="2022-02-01T15:42:25.596" v="73" actId="2696"/>
      <pc:docMkLst>
        <pc:docMk/>
      </pc:docMkLst>
      <pc:sldChg chg="modSp">
        <pc:chgData name="Radek Arnošt" userId="6891be0f-9f0d-4865-bc2d-d8ee9c2cd17d" providerId="ADAL" clId="{CC2EAF76-460F-4BF4-AEA5-5FBB9F2386A2}" dt="2022-02-01T15:41:23.980" v="68" actId="1037"/>
        <pc:sldMkLst>
          <pc:docMk/>
          <pc:sldMk cId="1886252900" sldId="506"/>
        </pc:sldMkLst>
        <pc:spChg chg="mod">
          <ac:chgData name="Radek Arnošt" userId="6891be0f-9f0d-4865-bc2d-d8ee9c2cd17d" providerId="ADAL" clId="{CC2EAF76-460F-4BF4-AEA5-5FBB9F2386A2}" dt="2022-02-01T15:41:23.980" v="68" actId="1037"/>
          <ac:spMkLst>
            <pc:docMk/>
            <pc:sldMk cId="1886252900" sldId="506"/>
            <ac:spMk id="10" creationId="{00000000-0000-0000-0000-000000000000}"/>
          </ac:spMkLst>
        </pc:spChg>
        <pc:spChg chg="mod">
          <ac:chgData name="Radek Arnošt" userId="6891be0f-9f0d-4865-bc2d-d8ee9c2cd17d" providerId="ADAL" clId="{CC2EAF76-460F-4BF4-AEA5-5FBB9F2386A2}" dt="2022-02-01T15:41:15.450" v="65" actId="20577"/>
          <ac:spMkLst>
            <pc:docMk/>
            <pc:sldMk cId="1886252900" sldId="506"/>
            <ac:spMk id="11" creationId="{191D03CA-06EC-48D0-A42F-3A1653430B79}"/>
          </ac:spMkLst>
        </pc:spChg>
        <pc:picChg chg="mod">
          <ac:chgData name="Radek Arnošt" userId="6891be0f-9f0d-4865-bc2d-d8ee9c2cd17d" providerId="ADAL" clId="{CC2EAF76-460F-4BF4-AEA5-5FBB9F2386A2}" dt="2022-02-01T15:40:32.250" v="62" actId="1076"/>
          <ac:picMkLst>
            <pc:docMk/>
            <pc:sldMk cId="1886252900" sldId="506"/>
            <ac:picMk id="1026" creationId="{63AC9A1D-442E-471B-8693-A72730F8294E}"/>
          </ac:picMkLst>
        </pc:picChg>
      </pc:sldChg>
      <pc:sldChg chg="modSp">
        <pc:chgData name="Radek Arnošt" userId="6891be0f-9f0d-4865-bc2d-d8ee9c2cd17d" providerId="ADAL" clId="{CC2EAF76-460F-4BF4-AEA5-5FBB9F2386A2}" dt="2022-02-01T15:42:13.443" v="72" actId="6549"/>
        <pc:sldMkLst>
          <pc:docMk/>
          <pc:sldMk cId="3854012096" sldId="511"/>
        </pc:sldMkLst>
        <pc:spChg chg="mod">
          <ac:chgData name="Radek Arnošt" userId="6891be0f-9f0d-4865-bc2d-d8ee9c2cd17d" providerId="ADAL" clId="{CC2EAF76-460F-4BF4-AEA5-5FBB9F2386A2}" dt="2022-02-01T15:42:13.443" v="72" actId="6549"/>
          <ac:spMkLst>
            <pc:docMk/>
            <pc:sldMk cId="3854012096" sldId="511"/>
            <ac:spMk id="17" creationId="{EFE80C0B-5E00-4D95-AD4C-F55FDE695807}"/>
          </ac:spMkLst>
        </pc:spChg>
        <pc:spChg chg="mod">
          <ac:chgData name="Radek Arnošt" userId="6891be0f-9f0d-4865-bc2d-d8ee9c2cd17d" providerId="ADAL" clId="{CC2EAF76-460F-4BF4-AEA5-5FBB9F2386A2}" dt="2022-02-01T15:38:14.796" v="0" actId="20577"/>
          <ac:spMkLst>
            <pc:docMk/>
            <pc:sldMk cId="3854012096" sldId="511"/>
            <ac:spMk id="22" creationId="{4ED9C89C-2FC1-41A6-AEF7-19483763900E}"/>
          </ac:spMkLst>
        </pc:spChg>
      </pc:sldChg>
      <pc:sldChg chg="delSp modSp add">
        <pc:chgData name="Radek Arnošt" userId="6891be0f-9f0d-4865-bc2d-d8ee9c2cd17d" providerId="ADAL" clId="{CC2EAF76-460F-4BF4-AEA5-5FBB9F2386A2}" dt="2022-02-01T15:39:37.157" v="54" actId="1036"/>
        <pc:sldMkLst>
          <pc:docMk/>
          <pc:sldMk cId="2318432485" sldId="512"/>
        </pc:sldMkLst>
        <pc:spChg chg="mod">
          <ac:chgData name="Radek Arnošt" userId="6891be0f-9f0d-4865-bc2d-d8ee9c2cd17d" providerId="ADAL" clId="{CC2EAF76-460F-4BF4-AEA5-5FBB9F2386A2}" dt="2022-02-01T15:39:08.805" v="24" actId="2711"/>
          <ac:spMkLst>
            <pc:docMk/>
            <pc:sldMk cId="2318432485" sldId="512"/>
            <ac:spMk id="5" creationId="{D395F89B-9C4F-40D8-ABD8-05848A0085AD}"/>
          </ac:spMkLst>
        </pc:spChg>
        <pc:spChg chg="mod">
          <ac:chgData name="Radek Arnošt" userId="6891be0f-9f0d-4865-bc2d-d8ee9c2cd17d" providerId="ADAL" clId="{CC2EAF76-460F-4BF4-AEA5-5FBB9F2386A2}" dt="2022-02-01T15:39:37.157" v="54" actId="1036"/>
          <ac:spMkLst>
            <pc:docMk/>
            <pc:sldMk cId="2318432485" sldId="512"/>
            <ac:spMk id="17" creationId="{EFE80C0B-5E00-4D95-AD4C-F55FDE695807}"/>
          </ac:spMkLst>
        </pc:spChg>
        <pc:spChg chg="mod">
          <ac:chgData name="Radek Arnošt" userId="6891be0f-9f0d-4865-bc2d-d8ee9c2cd17d" providerId="ADAL" clId="{CC2EAF76-460F-4BF4-AEA5-5FBB9F2386A2}" dt="2022-02-01T15:39:32.284" v="44" actId="1036"/>
          <ac:spMkLst>
            <pc:docMk/>
            <pc:sldMk cId="2318432485" sldId="512"/>
            <ac:spMk id="18" creationId="{E6015FAB-1E16-45E2-BE20-EAEB015057BE}"/>
          </ac:spMkLst>
        </pc:spChg>
        <pc:spChg chg="del">
          <ac:chgData name="Radek Arnošt" userId="6891be0f-9f0d-4865-bc2d-d8ee9c2cd17d" providerId="ADAL" clId="{CC2EAF76-460F-4BF4-AEA5-5FBB9F2386A2}" dt="2022-02-01T15:39:23.523" v="26" actId="478"/>
          <ac:spMkLst>
            <pc:docMk/>
            <pc:sldMk cId="2318432485" sldId="512"/>
            <ac:spMk id="21" creationId="{81BD62F4-2526-409B-8F08-95CED3759662}"/>
          </ac:spMkLst>
        </pc:spChg>
        <pc:spChg chg="mod">
          <ac:chgData name="Radek Arnošt" userId="6891be0f-9f0d-4865-bc2d-d8ee9c2cd17d" providerId="ADAL" clId="{CC2EAF76-460F-4BF4-AEA5-5FBB9F2386A2}" dt="2022-02-01T15:39:32.284" v="44" actId="1036"/>
          <ac:spMkLst>
            <pc:docMk/>
            <pc:sldMk cId="2318432485" sldId="512"/>
            <ac:spMk id="23" creationId="{00233BDD-7A90-42FC-A02F-88A7A3E44FCA}"/>
          </ac:spMkLst>
        </pc:spChg>
        <pc:spChg chg="del">
          <ac:chgData name="Radek Arnošt" userId="6891be0f-9f0d-4865-bc2d-d8ee9c2cd17d" providerId="ADAL" clId="{CC2EAF76-460F-4BF4-AEA5-5FBB9F2386A2}" dt="2022-02-01T15:39:21.092" v="25" actId="478"/>
          <ac:spMkLst>
            <pc:docMk/>
            <pc:sldMk cId="2318432485" sldId="512"/>
            <ac:spMk id="24" creationId="{9CD60DAB-EA9F-4561-8C33-58196D8416CA}"/>
          </ac:spMkLst>
        </pc:spChg>
      </pc:sldChg>
    </pc:docChg>
  </pc:docChgLst>
  <pc:docChgLst>
    <pc:chgData name="Radek Arnošt" userId="6891be0f-9f0d-4865-bc2d-d8ee9c2cd17d" providerId="ADAL" clId="{12641E67-920A-4677-9AE6-2759FB244DCE}"/>
    <pc:docChg chg="modSld">
      <pc:chgData name="Radek Arnošt" userId="6891be0f-9f0d-4865-bc2d-d8ee9c2cd17d" providerId="ADAL" clId="{12641E67-920A-4677-9AE6-2759FB244DCE}" dt="2022-03-15T13:11:16.863" v="46" actId="164"/>
      <pc:docMkLst>
        <pc:docMk/>
      </pc:docMkLst>
      <pc:sldChg chg="addSp modSp">
        <pc:chgData name="Radek Arnošt" userId="6891be0f-9f0d-4865-bc2d-d8ee9c2cd17d" providerId="ADAL" clId="{12641E67-920A-4677-9AE6-2759FB244DCE}" dt="2022-03-15T13:11:16.863" v="46" actId="164"/>
        <pc:sldMkLst>
          <pc:docMk/>
          <pc:sldMk cId="3854012096" sldId="511"/>
        </pc:sldMkLst>
        <pc:spChg chg="mod">
          <ac:chgData name="Radek Arnošt" userId="6891be0f-9f0d-4865-bc2d-d8ee9c2cd17d" providerId="ADAL" clId="{12641E67-920A-4677-9AE6-2759FB244DCE}" dt="2022-03-15T13:11:16.863" v="46" actId="164"/>
          <ac:spMkLst>
            <pc:docMk/>
            <pc:sldMk cId="3854012096" sldId="511"/>
            <ac:spMk id="22" creationId="{4ED9C89C-2FC1-41A6-AEF7-19483763900E}"/>
          </ac:spMkLst>
        </pc:spChg>
        <pc:grpChg chg="add mod">
          <ac:chgData name="Radek Arnošt" userId="6891be0f-9f0d-4865-bc2d-d8ee9c2cd17d" providerId="ADAL" clId="{12641E67-920A-4677-9AE6-2759FB244DCE}" dt="2022-03-15T13:11:16.863" v="46" actId="164"/>
          <ac:grpSpMkLst>
            <pc:docMk/>
            <pc:sldMk cId="3854012096" sldId="511"/>
            <ac:grpSpMk id="2" creationId="{CDD4AEB2-8D3D-4E57-9330-6D4399EE435F}"/>
          </ac:grpSpMkLst>
        </pc:grpChg>
        <pc:picChg chg="mod">
          <ac:chgData name="Radek Arnošt" userId="6891be0f-9f0d-4865-bc2d-d8ee9c2cd17d" providerId="ADAL" clId="{12641E67-920A-4677-9AE6-2759FB244DCE}" dt="2022-03-15T13:11:16.863" v="46" actId="164"/>
          <ac:picMkLst>
            <pc:docMk/>
            <pc:sldMk cId="3854012096" sldId="511"/>
            <ac:picMk id="9" creationId="{D09A5AAF-954E-4A5C-8069-476A071EF7A5}"/>
          </ac:picMkLst>
        </pc:picChg>
      </pc:sldChg>
      <pc:sldChg chg="modSp">
        <pc:chgData name="Radek Arnošt" userId="6891be0f-9f0d-4865-bc2d-d8ee9c2cd17d" providerId="ADAL" clId="{12641E67-920A-4677-9AE6-2759FB244DCE}" dt="2022-03-15T13:10:28.767" v="45" actId="20577"/>
        <pc:sldMkLst>
          <pc:docMk/>
          <pc:sldMk cId="2318432485" sldId="512"/>
        </pc:sldMkLst>
        <pc:spChg chg="mod">
          <ac:chgData name="Radek Arnošt" userId="6891be0f-9f0d-4865-bc2d-d8ee9c2cd17d" providerId="ADAL" clId="{12641E67-920A-4677-9AE6-2759FB244DCE}" dt="2022-03-15T13:10:28.767" v="45" actId="20577"/>
          <ac:spMkLst>
            <pc:docMk/>
            <pc:sldMk cId="2318432485" sldId="512"/>
            <ac:spMk id="5" creationId="{D395F89B-9C4F-40D8-ABD8-05848A0085AD}"/>
          </ac:spMkLst>
        </pc:spChg>
      </pc:sldChg>
    </pc:docChg>
  </pc:docChgLst>
  <pc:docChgLst>
    <pc:chgData name="Radek Arnošt" userId="6891be0f-9f0d-4865-bc2d-d8ee9c2cd17d" providerId="ADAL" clId="{EEE4DA17-E7C3-4FE6-B12E-E8F46EDBBE40}"/>
    <pc:docChg chg="modSld">
      <pc:chgData name="Radek Arnošt" userId="6891be0f-9f0d-4865-bc2d-d8ee9c2cd17d" providerId="ADAL" clId="{EEE4DA17-E7C3-4FE6-B12E-E8F46EDBBE40}" dt="2022-11-28T12:45:00.801" v="7" actId="1076"/>
      <pc:docMkLst>
        <pc:docMk/>
      </pc:docMkLst>
      <pc:sldChg chg="addSp modSp">
        <pc:chgData name="Radek Arnošt" userId="6891be0f-9f0d-4865-bc2d-d8ee9c2cd17d" providerId="ADAL" clId="{EEE4DA17-E7C3-4FE6-B12E-E8F46EDBBE40}" dt="2022-11-28T12:44:45.389" v="3" actId="1076"/>
        <pc:sldMkLst>
          <pc:docMk/>
          <pc:sldMk cId="22348087" sldId="501"/>
        </pc:sldMkLst>
        <pc:spChg chg="add mod">
          <ac:chgData name="Radek Arnošt" userId="6891be0f-9f0d-4865-bc2d-d8ee9c2cd17d" providerId="ADAL" clId="{EEE4DA17-E7C3-4FE6-B12E-E8F46EDBBE40}" dt="2022-11-28T12:44:45.389" v="3" actId="1076"/>
          <ac:spMkLst>
            <pc:docMk/>
            <pc:sldMk cId="22348087" sldId="501"/>
            <ac:spMk id="2" creationId="{47D9342E-ECE7-C9B4-0858-CD9FC447AA41}"/>
          </ac:spMkLst>
        </pc:spChg>
      </pc:sldChg>
      <pc:sldChg chg="addSp modSp">
        <pc:chgData name="Radek Arnošt" userId="6891be0f-9f0d-4865-bc2d-d8ee9c2cd17d" providerId="ADAL" clId="{EEE4DA17-E7C3-4FE6-B12E-E8F46EDBBE40}" dt="2022-11-28T12:44:36.607" v="1" actId="1076"/>
        <pc:sldMkLst>
          <pc:docMk/>
          <pc:sldMk cId="1886252900" sldId="506"/>
        </pc:sldMkLst>
        <pc:spChg chg="add mod">
          <ac:chgData name="Radek Arnošt" userId="6891be0f-9f0d-4865-bc2d-d8ee9c2cd17d" providerId="ADAL" clId="{EEE4DA17-E7C3-4FE6-B12E-E8F46EDBBE40}" dt="2022-11-28T12:44:36.607" v="1" actId="1076"/>
          <ac:spMkLst>
            <pc:docMk/>
            <pc:sldMk cId="1886252900" sldId="506"/>
            <ac:spMk id="2" creationId="{D056CDA6-8CA2-FBD8-7411-14D570161525}"/>
          </ac:spMkLst>
        </pc:spChg>
      </pc:sldChg>
      <pc:sldChg chg="addSp modSp">
        <pc:chgData name="Radek Arnošt" userId="6891be0f-9f0d-4865-bc2d-d8ee9c2cd17d" providerId="ADAL" clId="{EEE4DA17-E7C3-4FE6-B12E-E8F46EDBBE40}" dt="2022-11-28T12:44:51.654" v="5" actId="1076"/>
        <pc:sldMkLst>
          <pc:docMk/>
          <pc:sldMk cId="3854012096" sldId="511"/>
        </pc:sldMkLst>
        <pc:spChg chg="add mod">
          <ac:chgData name="Radek Arnošt" userId="6891be0f-9f0d-4865-bc2d-d8ee9c2cd17d" providerId="ADAL" clId="{EEE4DA17-E7C3-4FE6-B12E-E8F46EDBBE40}" dt="2022-11-28T12:44:51.654" v="5" actId="1076"/>
          <ac:spMkLst>
            <pc:docMk/>
            <pc:sldMk cId="3854012096" sldId="511"/>
            <ac:spMk id="3" creationId="{85E040EF-179E-C977-26CF-FEFCAB0CEAAE}"/>
          </ac:spMkLst>
        </pc:spChg>
      </pc:sldChg>
      <pc:sldChg chg="addSp modSp">
        <pc:chgData name="Radek Arnošt" userId="6891be0f-9f0d-4865-bc2d-d8ee9c2cd17d" providerId="ADAL" clId="{EEE4DA17-E7C3-4FE6-B12E-E8F46EDBBE40}" dt="2022-11-28T12:45:00.801" v="7" actId="1076"/>
        <pc:sldMkLst>
          <pc:docMk/>
          <pc:sldMk cId="2318432485" sldId="512"/>
        </pc:sldMkLst>
        <pc:spChg chg="add mod">
          <ac:chgData name="Radek Arnošt" userId="6891be0f-9f0d-4865-bc2d-d8ee9c2cd17d" providerId="ADAL" clId="{EEE4DA17-E7C3-4FE6-B12E-E8F46EDBBE40}" dt="2022-11-28T12:45:00.801" v="7" actId="1076"/>
          <ac:spMkLst>
            <pc:docMk/>
            <pc:sldMk cId="2318432485" sldId="512"/>
            <ac:spMk id="2" creationId="{0EA9E122-AF03-B7A8-84AE-BD2556A7C3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3104-FF4B-4D1E-A9F3-E9D37F52BD8A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81EA-7ADB-4B28-AD03-456DC867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2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ACFD-EA2C-4FBF-B8E4-B9E7D02C51C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43013"/>
            <a:ext cx="4725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8DBB-C00C-43A6-86CD-A967CCE9E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1pPr>
    <a:lvl2pPr marL="52038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2pPr>
    <a:lvl3pPr marL="104077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3pPr>
    <a:lvl4pPr marL="156115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4pPr>
    <a:lvl5pPr marL="208154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5pPr>
    <a:lvl6pPr marL="260192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6pPr>
    <a:lvl7pPr marL="312231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7pPr>
    <a:lvl8pPr marL="364269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8pPr>
    <a:lvl9pPr marL="416308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7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8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51402" y="1289632"/>
            <a:ext cx="5610620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60" y="587975"/>
            <a:ext cx="7171950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59" y="4237153"/>
            <a:ext cx="5773077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1559" y="587975"/>
            <a:ext cx="9412182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7944" y="4237152"/>
            <a:ext cx="8484774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9412182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4535805"/>
            <a:ext cx="7438611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8" y="587975"/>
            <a:ext cx="7993557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3119" y="3779838"/>
            <a:ext cx="7460653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741133"/>
            <a:ext cx="7437223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28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3779838"/>
            <a:ext cx="7437223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658160"/>
            <a:ext cx="7438611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9" y="587975"/>
            <a:ext cx="7993556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283816"/>
            <a:ext cx="7437223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459766"/>
            <a:ext cx="7437222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1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8769482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330481"/>
            <a:ext cx="7437223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254443"/>
            <a:ext cx="7437222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60" y="587976"/>
            <a:ext cx="7638241" cy="4153158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687" y="587975"/>
            <a:ext cx="2382054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59" y="587975"/>
            <a:ext cx="6816889" cy="60477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60" y="587975"/>
            <a:ext cx="7638241" cy="4153158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2183905"/>
            <a:ext cx="7460654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946454"/>
            <a:ext cx="7460653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1560" y="587975"/>
            <a:ext cx="4602809" cy="415315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32947" y="587975"/>
            <a:ext cx="4600794" cy="4143822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943" y="587975"/>
            <a:ext cx="4331181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9" y="1259946"/>
            <a:ext cx="4597565" cy="3481184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443" y="624724"/>
            <a:ext cx="438616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948" y="1259946"/>
            <a:ext cx="4610660" cy="34718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252" y="587975"/>
            <a:ext cx="3729355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58" y="587975"/>
            <a:ext cx="5172383" cy="60477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4252" y="2435898"/>
            <a:ext cx="3729355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56" y="1595931"/>
            <a:ext cx="4152185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87942" y="1007956"/>
            <a:ext cx="3823246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121" y="3023870"/>
            <a:ext cx="4153310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559" y="6803708"/>
            <a:ext cx="6772273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3190" y="4293150"/>
            <a:ext cx="2878767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587976"/>
            <a:ext cx="7638241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300" y="6803711"/>
            <a:ext cx="13988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559" y="6803708"/>
            <a:ext cx="67722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366" y="6149240"/>
            <a:ext cx="998535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orak-engineering.com/" TargetMode="External"/><Relationship Id="rId7" Type="http://schemas.openxmlformats.org/officeDocument/2006/relationships/hyperlink" Target="mailto:info@dvorak-onli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orak-engineer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dvorak-online.com" TargetMode="External"/><Relationship Id="rId3" Type="http://schemas.openxmlformats.org/officeDocument/2006/relationships/hyperlink" Target="https://www.dvorak-engineering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dvorak-engineering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mailto:info@dvorak-onli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5111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995" y="-13213"/>
            <a:ext cx="8441730" cy="757288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B35A73-79DB-4493-B297-5704E40E8991}"/>
              </a:ext>
            </a:extLst>
          </p:cNvPr>
          <p:cNvSpPr/>
          <p:nvPr/>
        </p:nvSpPr>
        <p:spPr>
          <a:xfrm>
            <a:off x="717205" y="1217940"/>
            <a:ext cx="6238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Линии для производства печенья</a:t>
            </a:r>
          </a:p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„Пишкотки”</a:t>
            </a:r>
            <a:endParaRPr lang="en-GB" sz="2600" u="sng" dirty="0">
              <a:solidFill>
                <a:srgbClr val="6B1E09"/>
              </a:solidFill>
              <a:latin typeface="+mj-lt"/>
            </a:endParaRPr>
          </a:p>
        </p:txBody>
      </p:sp>
      <p:sp>
        <p:nvSpPr>
          <p:cNvPr id="11" name="テキスト ボックス 20">
            <a:extLst>
              <a:ext uri="{FF2B5EF4-FFF2-40B4-BE49-F238E27FC236}">
                <a16:creationId xmlns:a16="http://schemas.microsoft.com/office/drawing/2014/main" id="{191D03CA-06EC-48D0-A42F-3A1653430B79}"/>
              </a:ext>
            </a:extLst>
          </p:cNvPr>
          <p:cNvSpPr txBox="1"/>
          <p:nvPr/>
        </p:nvSpPr>
        <p:spPr>
          <a:xfrm>
            <a:off x="304291" y="2217701"/>
            <a:ext cx="6990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dirty="0">
                <a:solidFill>
                  <a:srgbClr val="6B1E09"/>
                </a:solidFill>
              </a:rPr>
              <a:t>Это очень популярное в Европе печенье предназначенное </a:t>
            </a:r>
            <a:r>
              <a:rPr lang="cs-CZ" altLang="ja-JP" dirty="0">
                <a:solidFill>
                  <a:srgbClr val="6B1E09"/>
                </a:solidFill>
              </a:rPr>
              <a:t> </a:t>
            </a:r>
            <a:r>
              <a:rPr lang="ru-RU" altLang="ja-JP" dirty="0">
                <a:solidFill>
                  <a:srgbClr val="6B1E09"/>
                </a:solidFill>
              </a:rPr>
              <a:t>главным образом для детей. Отличается своей простотой, имеет хрустящую структуру и просто тает ворту. </a:t>
            </a:r>
            <a:endParaRPr lang="cs-CZ" altLang="ja-JP" dirty="0">
              <a:solidFill>
                <a:srgbClr val="6B1E09"/>
              </a:solidFill>
            </a:endParaRPr>
          </a:p>
          <a:p>
            <a:r>
              <a:rPr lang="ru-RU" altLang="ja-JP" dirty="0">
                <a:solidFill>
                  <a:srgbClr val="6B1E09"/>
                </a:solidFill>
              </a:rPr>
              <a:t>Его возможно использовать дома для приготовления различных вкусняшек с фруктами.</a:t>
            </a:r>
          </a:p>
        </p:txBody>
      </p:sp>
      <p:pic>
        <p:nvPicPr>
          <p:cNvPr id="1026" name="Picture 2" descr="Piskoty 2">
            <a:extLst>
              <a:ext uri="{FF2B5EF4-FFF2-40B4-BE49-F238E27FC236}">
                <a16:creationId xmlns:a16="http://schemas.microsoft.com/office/drawing/2014/main" id="{63AC9A1D-442E-471B-8693-A72730F82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5075"/>
          <a:stretch/>
        </p:blipFill>
        <p:spPr bwMode="auto">
          <a:xfrm>
            <a:off x="7220599" y="1324111"/>
            <a:ext cx="3272232" cy="24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ADA559-11D3-44AF-902B-4BC00639B1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38" t="16459" b="19996"/>
          <a:stretch/>
        </p:blipFill>
        <p:spPr>
          <a:xfrm>
            <a:off x="334471" y="3717340"/>
            <a:ext cx="6342574" cy="3269196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1FF3A13-852F-4B2F-9577-9B3B596C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Поставщик широкого ассортимента кондитерских линий</a:t>
            </a:r>
            <a:r>
              <a:rPr lang="ru-RU" altLang="cs-CZ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6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Obrázek 10">
            <a:extLst>
              <a:ext uri="{FF2B5EF4-FFF2-40B4-BE49-F238E27FC236}">
                <a16:creationId xmlns:a16="http://schemas.microsoft.com/office/drawing/2014/main" id="{677F298B-CF4D-48B2-B856-2A3E9EA72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F1BDB9CF-9196-4173-A52E-E40CD0BBAEFF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Монтаж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Ввод в эксплуатацию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персонала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Сервис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D056CDA6-8CA2-FBD8-7411-14D57016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19158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7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5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5111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13212"/>
            <a:ext cx="8441730" cy="757288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B35A73-79DB-4493-B297-5704E40E8991}"/>
              </a:ext>
            </a:extLst>
          </p:cNvPr>
          <p:cNvSpPr/>
          <p:nvPr/>
        </p:nvSpPr>
        <p:spPr>
          <a:xfrm>
            <a:off x="717205" y="1177748"/>
            <a:ext cx="6238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Линии для производства печенья</a:t>
            </a:r>
          </a:p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„Пишкотки”</a:t>
            </a:r>
            <a:endParaRPr lang="en-GB" sz="2600" u="sng" dirty="0">
              <a:solidFill>
                <a:srgbClr val="6B1E09"/>
              </a:solidFill>
              <a:latin typeface="+mj-lt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65F1493-C07C-4904-A0EE-3E6287C29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72" t="29827"/>
          <a:stretch/>
        </p:blipFill>
        <p:spPr>
          <a:xfrm>
            <a:off x="522411" y="4247946"/>
            <a:ext cx="7036615" cy="2785970"/>
          </a:xfrm>
          <a:prstGeom prst="rect">
            <a:avLst/>
          </a:prstGeom>
        </p:spPr>
      </p:pic>
      <p:sp>
        <p:nvSpPr>
          <p:cNvPr id="13" name="テキスト ボックス 20">
            <a:extLst>
              <a:ext uri="{FF2B5EF4-FFF2-40B4-BE49-F238E27FC236}">
                <a16:creationId xmlns:a16="http://schemas.microsoft.com/office/drawing/2014/main" id="{62151E8A-A8B5-49AA-953F-9DA0D2F4C0B6}"/>
              </a:ext>
            </a:extLst>
          </p:cNvPr>
          <p:cNvSpPr txBox="1"/>
          <p:nvPr/>
        </p:nvSpPr>
        <p:spPr>
          <a:xfrm>
            <a:off x="313480" y="2786383"/>
            <a:ext cx="78378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B1E09"/>
                </a:solidFill>
              </a:rPr>
              <a:t>Изделие:                                  Отсадное бисквитное печенье</a:t>
            </a:r>
            <a:endParaRPr lang="cs-CZ" dirty="0">
              <a:solidFill>
                <a:srgbClr val="6B1E09"/>
              </a:solidFill>
            </a:endParaRPr>
          </a:p>
          <a:p>
            <a:r>
              <a:rPr lang="ru-RU" dirty="0">
                <a:solidFill>
                  <a:srgbClr val="6B1E09"/>
                </a:solidFill>
              </a:rPr>
              <a:t>Размeр</a:t>
            </a:r>
            <a:r>
              <a:rPr lang="cs-CZ" dirty="0">
                <a:solidFill>
                  <a:srgbClr val="6B1E09"/>
                </a:solidFill>
              </a:rPr>
              <a:t>:					</a:t>
            </a:r>
            <a:r>
              <a:rPr lang="ru-RU" dirty="0">
                <a:solidFill>
                  <a:srgbClr val="6B1E09"/>
                </a:solidFill>
              </a:rPr>
              <a:t>Ø 28-35мм</a:t>
            </a:r>
            <a:endParaRPr lang="cs-CZ" dirty="0">
              <a:solidFill>
                <a:srgbClr val="6B1E09"/>
              </a:solidFill>
            </a:endParaRPr>
          </a:p>
          <a:p>
            <a:r>
              <a:rPr lang="ru-RU" dirty="0">
                <a:solidFill>
                  <a:srgbClr val="6B1E09"/>
                </a:solidFill>
              </a:rPr>
              <a:t>Вес:                               </a:t>
            </a:r>
            <a:r>
              <a:rPr lang="cs-CZ" dirty="0">
                <a:solidFill>
                  <a:srgbClr val="6B1E09"/>
                </a:solidFill>
              </a:rPr>
              <a:t>		</a:t>
            </a:r>
            <a:r>
              <a:rPr lang="ru-RU" dirty="0">
                <a:solidFill>
                  <a:srgbClr val="6B1E09"/>
                </a:solidFill>
              </a:rPr>
              <a:t>1,4-1,8 г.</a:t>
            </a:r>
            <a:endParaRPr lang="cs-CZ" dirty="0">
              <a:solidFill>
                <a:srgbClr val="6B1E09"/>
              </a:solidFill>
            </a:endParaRPr>
          </a:p>
          <a:p>
            <a:endParaRPr lang="cs-CZ" altLang="ja-JP" sz="1000" dirty="0">
              <a:solidFill>
                <a:srgbClr val="6B1E09"/>
              </a:solidFill>
            </a:endParaRPr>
          </a:p>
          <a:p>
            <a:r>
              <a:rPr lang="ru-RU" altLang="ja-JP" dirty="0">
                <a:solidFill>
                  <a:srgbClr val="6B1E09"/>
                </a:solidFill>
              </a:rPr>
              <a:t>Производительность:  от 200 кг/час и выше</a:t>
            </a:r>
            <a:endParaRPr lang="ja-JP" altLang="en-US" dirty="0">
              <a:solidFill>
                <a:srgbClr val="6B1E09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97280FB-BBA4-41EB-8DF6-15CD4AC8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Поставщик широкого ассортимента кондитерских линий</a:t>
            </a:r>
            <a:r>
              <a:rPr lang="ru-RU" altLang="cs-CZ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6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Obrázek 10">
            <a:extLst>
              <a:ext uri="{FF2B5EF4-FFF2-40B4-BE49-F238E27FC236}">
                <a16:creationId xmlns:a16="http://schemas.microsoft.com/office/drawing/2014/main" id="{DF649F6F-30E1-4206-B886-1CF4A72EC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99AD852B-FFDE-4E26-BB02-47CEFB5BDE38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Монтаж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Ввод в эксплуатацию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персонала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Сервис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323AE-9476-4F99-86D2-5E6562069AE5}"/>
              </a:ext>
            </a:extLst>
          </p:cNvPr>
          <p:cNvSpPr txBox="1"/>
          <p:nvPr/>
        </p:nvSpPr>
        <p:spPr>
          <a:xfrm>
            <a:off x="313480" y="2070300"/>
            <a:ext cx="858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dirty="0">
                <a:solidFill>
                  <a:srgbClr val="6B1E09"/>
                </a:solidFill>
              </a:rPr>
              <a:t>Этот продукт идеально подходит для школ и детских садов, где его можно использовать для перекусов. </a:t>
            </a: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47D9342E-ECE7-C9B4-0858-CD9FC447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27041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5111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13212"/>
            <a:ext cx="8441730" cy="757288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B35A73-79DB-4493-B297-5704E40E8991}"/>
              </a:ext>
            </a:extLst>
          </p:cNvPr>
          <p:cNvSpPr/>
          <p:nvPr/>
        </p:nvSpPr>
        <p:spPr>
          <a:xfrm>
            <a:off x="717205" y="1167700"/>
            <a:ext cx="6238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Линии для производства печенья</a:t>
            </a:r>
          </a:p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„Пишкотки”</a:t>
            </a:r>
            <a:endParaRPr lang="en-GB" sz="2600" u="sng" dirty="0">
              <a:solidFill>
                <a:srgbClr val="6B1E09"/>
              </a:solidFill>
              <a:latin typeface="+mj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6461E97-837F-4165-A863-9B941D8B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10715">
            <a:off x="6430805" y="2684510"/>
            <a:ext cx="4352576" cy="289944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B4A0877-F02E-4F2C-A2CB-A7D3D70D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5" y="3980113"/>
            <a:ext cx="5944430" cy="309605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1FCF50F-0306-4C73-BF38-EEEF3DB5F284}"/>
              </a:ext>
            </a:extLst>
          </p:cNvPr>
          <p:cNvSpPr txBox="1"/>
          <p:nvPr/>
        </p:nvSpPr>
        <p:spPr>
          <a:xfrm rot="2200019">
            <a:off x="7994555" y="3091564"/>
            <a:ext cx="1947959" cy="542510"/>
          </a:xfrm>
          <a:prstGeom prst="rect">
            <a:avLst/>
          </a:prstGeom>
          <a:noFill/>
        </p:spPr>
        <p:txBody>
          <a:bodyPr wrap="none" rtlCol="0">
            <a:prstTxWarp prst="textSlantDown">
              <a:avLst/>
            </a:prstTxWarp>
            <a:spAutoFit/>
          </a:bodyPr>
          <a:lstStyle/>
          <a:p>
            <a:r>
              <a:rPr lang="ru-RU" sz="3200" b="1" i="1" dirty="0" err="1">
                <a:ln>
                  <a:solidFill>
                    <a:srgbClr val="115F93"/>
                  </a:solidFill>
                </a:ln>
                <a:latin typeface="+mj-lt"/>
                <a:cs typeface="ISOCT2" panose="00000400000000000000" pitchFamily="2" charset="0"/>
              </a:rPr>
              <a:t>Пишкотки</a:t>
            </a:r>
            <a:endParaRPr lang="cs-CZ" sz="3200" b="1" i="1" dirty="0">
              <a:ln>
                <a:solidFill>
                  <a:srgbClr val="115F93"/>
                </a:solidFill>
              </a:ln>
              <a:latin typeface="+mj-lt"/>
              <a:cs typeface="ISOCT2" panose="00000400000000000000" pitchFamily="2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DD4AEB2-8D3D-4E57-9330-6D4399EE435F}"/>
              </a:ext>
            </a:extLst>
          </p:cNvPr>
          <p:cNvGrpSpPr/>
          <p:nvPr/>
        </p:nvGrpSpPr>
        <p:grpSpPr>
          <a:xfrm>
            <a:off x="7367902" y="-91739"/>
            <a:ext cx="2220689" cy="3688672"/>
            <a:chOff x="7367902" y="-91739"/>
            <a:chExt cx="2220689" cy="3688672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D09A5AAF-954E-4A5C-8069-476A071E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7902" y="-91739"/>
              <a:ext cx="2220689" cy="3688672"/>
            </a:xfrm>
            <a:prstGeom prst="rect">
              <a:avLst/>
            </a:prstGeom>
          </p:spPr>
        </p:pic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4ED9C89C-2FC1-41A6-AEF7-19483763900E}"/>
                </a:ext>
              </a:extLst>
            </p:cNvPr>
            <p:cNvSpPr txBox="1"/>
            <p:nvPr/>
          </p:nvSpPr>
          <p:spPr>
            <a:xfrm>
              <a:off x="7598361" y="1045342"/>
              <a:ext cx="1769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latin typeface="Imprint MT Shadow" panose="04020605060303030202" pitchFamily="82" charset="0"/>
                  <a:cs typeface="Italic" panose="00000400000000000000" pitchFamily="2" charset="0"/>
                </a:rPr>
                <a:t>ПИШКОТКИ</a:t>
              </a:r>
              <a:endParaRPr lang="cs-CZ" sz="20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Italic" panose="00000400000000000000" pitchFamily="2" charset="0"/>
              </a:endParaRPr>
            </a:p>
          </p:txBody>
        </p:sp>
      </p:grpSp>
      <p:sp>
        <p:nvSpPr>
          <p:cNvPr id="17" name="テキスト ボックス 20">
            <a:extLst>
              <a:ext uri="{FF2B5EF4-FFF2-40B4-BE49-F238E27FC236}">
                <a16:creationId xmlns:a16="http://schemas.microsoft.com/office/drawing/2014/main" id="{EFE80C0B-5E00-4D95-AD4C-F55FDE695807}"/>
              </a:ext>
            </a:extLst>
          </p:cNvPr>
          <p:cNvSpPr txBox="1"/>
          <p:nvPr/>
        </p:nvSpPr>
        <p:spPr>
          <a:xfrm>
            <a:off x="310339" y="2075128"/>
            <a:ext cx="6871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dirty="0">
                <a:solidFill>
                  <a:srgbClr val="6B1E09"/>
                </a:solidFill>
              </a:rPr>
              <a:t>Производство печенья очень простое. Линия состоит </a:t>
            </a:r>
            <a:endParaRPr lang="cs-CZ" altLang="ja-JP" dirty="0">
              <a:solidFill>
                <a:srgbClr val="6B1E09"/>
              </a:solidFill>
            </a:endParaRPr>
          </a:p>
          <a:p>
            <a:r>
              <a:rPr lang="ru-RU" altLang="ja-JP" dirty="0">
                <a:solidFill>
                  <a:srgbClr val="6B1E09"/>
                </a:solidFill>
              </a:rPr>
              <a:t>из участков подготовки теста, дозировки теста на цельнометаллическую ленту печи, охлаждения на конвейере и упаковки на вертикальнй упаковочной машине. Чистка и смазка цельнометаллической ленты происходит автоматически.           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1729BD6-DB38-446B-8C29-5C0D765C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Поставщик широкого ассортимента кондитерских линий</a:t>
            </a:r>
            <a:r>
              <a:rPr lang="ru-RU" altLang="cs-CZ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6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Obrázek 10">
            <a:extLst>
              <a:ext uri="{FF2B5EF4-FFF2-40B4-BE49-F238E27FC236}">
                <a16:creationId xmlns:a16="http://schemas.microsoft.com/office/drawing/2014/main" id="{5F98C73C-C40A-429B-B04C-E95F54BA4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625E76EE-8F00-44BE-8C1A-1585F24921A9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Монтаж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Ввод в эксплуатацию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персонала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Сервис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6">
            <a:extLst>
              <a:ext uri="{FF2B5EF4-FFF2-40B4-BE49-F238E27FC236}">
                <a16:creationId xmlns:a16="http://schemas.microsoft.com/office/drawing/2014/main" id="{85E040EF-179E-C977-26CF-FEFCAB0C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50" y="7033852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8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5111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13212"/>
            <a:ext cx="8441730" cy="757288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B35A73-79DB-4493-B297-5704E40E8991}"/>
              </a:ext>
            </a:extLst>
          </p:cNvPr>
          <p:cNvSpPr/>
          <p:nvPr/>
        </p:nvSpPr>
        <p:spPr>
          <a:xfrm>
            <a:off x="717205" y="1187796"/>
            <a:ext cx="6238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Линии для производства печенья</a:t>
            </a:r>
          </a:p>
          <a:p>
            <a:pPr algn="ctr"/>
            <a:r>
              <a:rPr lang="ru-RU" sz="2600" u="sng" dirty="0">
                <a:solidFill>
                  <a:srgbClr val="6B1E09"/>
                </a:solidFill>
                <a:latin typeface="+mj-lt"/>
              </a:rPr>
              <a:t>„Пишкотки”</a:t>
            </a:r>
            <a:endParaRPr lang="en-GB" sz="2600" u="sng" dirty="0">
              <a:solidFill>
                <a:srgbClr val="6B1E09"/>
              </a:solidFill>
              <a:latin typeface="+mj-lt"/>
            </a:endParaRPr>
          </a:p>
        </p:txBody>
      </p:sp>
      <p:sp>
        <p:nvSpPr>
          <p:cNvPr id="17" name="テキスト ボックス 20">
            <a:extLst>
              <a:ext uri="{FF2B5EF4-FFF2-40B4-BE49-F238E27FC236}">
                <a16:creationId xmlns:a16="http://schemas.microsoft.com/office/drawing/2014/main" id="{EFE80C0B-5E00-4D95-AD4C-F55FDE695807}"/>
              </a:ext>
            </a:extLst>
          </p:cNvPr>
          <p:cNvSpPr txBox="1"/>
          <p:nvPr/>
        </p:nvSpPr>
        <p:spPr>
          <a:xfrm>
            <a:off x="310338" y="2175612"/>
            <a:ext cx="8589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6B1E09"/>
                </a:solidFill>
              </a:rPr>
              <a:t>Преимущества</a:t>
            </a:r>
            <a:r>
              <a:rPr lang="ru-RU" dirty="0">
                <a:solidFill>
                  <a:srgbClr val="6B1E09"/>
                </a:solidFill>
              </a:rPr>
              <a:t> :</a:t>
            </a:r>
            <a:endParaRPr lang="cs-CZ" dirty="0">
              <a:solidFill>
                <a:srgbClr val="6B1E09"/>
              </a:solidFill>
            </a:endParaRPr>
          </a:p>
          <a:p>
            <a:r>
              <a:rPr lang="ru-RU" dirty="0">
                <a:solidFill>
                  <a:srgbClr val="6B1E09"/>
                </a:solidFill>
              </a:rPr>
              <a:t>- быстрая окупаемость</a:t>
            </a:r>
          </a:p>
          <a:p>
            <a:r>
              <a:rPr lang="ru-RU" dirty="0">
                <a:solidFill>
                  <a:srgbClr val="6B1E09"/>
                </a:solidFill>
              </a:rPr>
              <a:t>- полностью автоматическая линия</a:t>
            </a:r>
          </a:p>
          <a:p>
            <a:r>
              <a:rPr lang="ru-RU" dirty="0">
                <a:solidFill>
                  <a:srgbClr val="6B1E09"/>
                </a:solidFill>
              </a:rPr>
              <a:t>- длительный срок эксплуатации оборудования</a:t>
            </a:r>
          </a:p>
          <a:p>
            <a:r>
              <a:rPr lang="ru-RU" dirty="0">
                <a:solidFill>
                  <a:srgbClr val="6B1E09"/>
                </a:solidFill>
              </a:rPr>
              <a:t>- возможность производства безглютеновых изделий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срок хранения изделий более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месяцев</a:t>
            </a:r>
          </a:p>
          <a:p>
            <a:r>
              <a:rPr lang="ru-RU" altLang="ja-JP" dirty="0">
                <a:solidFill>
                  <a:schemeClr val="accent6">
                    <a:lumMod val="50000"/>
                  </a:schemeClr>
                </a:solidFill>
              </a:rPr>
              <a:t>- возможность нанесения декорации</a:t>
            </a:r>
          </a:p>
          <a:p>
            <a:pPr marL="285750" indent="-285750">
              <a:buFontTx/>
              <a:buChar char="-"/>
            </a:pPr>
            <a:endParaRPr lang="ru-RU" altLang="ja-JP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ja-JP" dirty="0">
                <a:solidFill>
                  <a:schemeClr val="accent6">
                    <a:lumMod val="50000"/>
                  </a:schemeClr>
                </a:solidFill>
              </a:rPr>
              <a:t>Печенье </a:t>
            </a:r>
            <a:r>
              <a:rPr lang="cs-CZ" altLang="ja-JP" dirty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ru-RU" altLang="ja-JP" dirty="0">
                <a:solidFill>
                  <a:schemeClr val="accent6">
                    <a:lumMod val="50000"/>
                  </a:schemeClr>
                </a:solidFill>
              </a:rPr>
              <a:t>Пишкотки</a:t>
            </a:r>
            <a:r>
              <a:rPr lang="cs-CZ" altLang="ja-JP" dirty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ru-RU" altLang="ja-JP" dirty="0">
                <a:solidFill>
                  <a:schemeClr val="accent6">
                    <a:lumMod val="50000"/>
                  </a:schemeClr>
                </a:solidFill>
              </a:rPr>
              <a:t>по популярности можно сравнить с  сушкой или баранкой – дешевый вкусный продукт, который все покупают.</a:t>
            </a:r>
            <a:endParaRPr lang="ja-JP" altLang="en-US" dirty="0">
              <a:solidFill>
                <a:srgbClr val="6B1E09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015FAB-1E16-45E2-BE20-EAEB015057BE}"/>
              </a:ext>
            </a:extLst>
          </p:cNvPr>
          <p:cNvSpPr txBox="1"/>
          <p:nvPr/>
        </p:nvSpPr>
        <p:spPr>
          <a:xfrm>
            <a:off x="420803" y="4889604"/>
            <a:ext cx="716570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Если наша презентация Вас заинтересовала, сообщите нам и Вы получите подробное предложение.</a:t>
            </a:r>
          </a:p>
          <a:p>
            <a:endParaRPr lang="cs-CZ" sz="1400" b="0" i="0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16BE9A-CF83-4120-AE7D-8447705EE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17" y="894306"/>
            <a:ext cx="2614929" cy="329956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AA44225-DB1E-43DC-AC01-E4E0B8419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50" y="1297204"/>
            <a:ext cx="1462879" cy="1293665"/>
          </a:xfrm>
          <a:prstGeom prst="rect">
            <a:avLst/>
          </a:prstGeom>
        </p:spPr>
      </p:pic>
      <p:sp>
        <p:nvSpPr>
          <p:cNvPr id="23" name="TextovéPole 6">
            <a:extLst>
              <a:ext uri="{FF2B5EF4-FFF2-40B4-BE49-F238E27FC236}">
                <a16:creationId xmlns:a16="http://schemas.microsoft.com/office/drawing/2014/main" id="{00233BDD-7A90-42FC-A02F-88A7A3E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45" y="6151142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F819E9-C23F-40FA-9336-FE3E3D966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006" y="2173515"/>
            <a:ext cx="1998179" cy="18381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4DF14A-D636-4FB7-A766-593C61E04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569" y="2568751"/>
            <a:ext cx="1356255" cy="10112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95F89B-9C4F-40D8-ABD8-05848A0085AD}"/>
              </a:ext>
            </a:extLst>
          </p:cNvPr>
          <p:cNvSpPr txBox="1"/>
          <p:nvPr/>
        </p:nvSpPr>
        <p:spPr>
          <a:xfrm>
            <a:off x="7727179" y="2448178"/>
            <a:ext cx="1786071" cy="4693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b="1" i="1" dirty="0" err="1">
                <a:ln>
                  <a:solidFill>
                    <a:srgbClr val="115F93"/>
                  </a:solidFill>
                </a:ln>
                <a:latin typeface="Impact" panose="020B0806030902050204" pitchFamily="34" charset="0"/>
                <a:cs typeface="ISOCT2" panose="00000400000000000000" pitchFamily="2" charset="0"/>
              </a:rPr>
              <a:t>Пишкотки</a:t>
            </a:r>
            <a:endParaRPr lang="cs-CZ" sz="3200" b="1" i="1" dirty="0">
              <a:ln>
                <a:solidFill>
                  <a:srgbClr val="115F93"/>
                </a:solidFill>
              </a:ln>
              <a:latin typeface="Impact" panose="020B0806030902050204" pitchFamily="34" charset="0"/>
              <a:cs typeface="ISOCT2" panose="00000400000000000000" pitchFamily="2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5AD70CE-02EA-47BC-98CE-539A19F8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Поставщик широкого ассортимента кондитерских линий</a:t>
            </a:r>
            <a:r>
              <a:rPr lang="ru-RU" altLang="cs-CZ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6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Obrázek 10">
            <a:extLst>
              <a:ext uri="{FF2B5EF4-FFF2-40B4-BE49-F238E27FC236}">
                <a16:creationId xmlns:a16="http://schemas.microsoft.com/office/drawing/2014/main" id="{05E8FC91-DE8C-4334-B9DB-53D034A637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56C8F5E3-A7B5-4200-9FE8-6E5D8345E0FC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Монтаж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Ввод в эксплуатацию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персонала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Сервис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0EA9E122-AF03-B7A8-84AE-BD2556A7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" y="7029571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9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248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E34AD59CC12498B104443242AFE32" ma:contentTypeVersion="11" ma:contentTypeDescription="Vytvoří nový dokument" ma:contentTypeScope="" ma:versionID="51a773ba4852eee42f5fadfe35e0cba9">
  <xsd:schema xmlns:xsd="http://www.w3.org/2001/XMLSchema" xmlns:xs="http://www.w3.org/2001/XMLSchema" xmlns:p="http://schemas.microsoft.com/office/2006/metadata/properties" xmlns:ns3="59c9ef8a-c20f-4b83-9077-3e79f553c22a" targetNamespace="http://schemas.microsoft.com/office/2006/metadata/properties" ma:root="true" ma:fieldsID="f5bd626b6efe35eed5df88bba1f6234e" ns3:_="">
    <xsd:import namespace="59c9ef8a-c20f-4b83-9077-3e79f553c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9ef8a-c20f-4b83-9077-3e79f553c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96563-E2CC-4521-85C4-AA5A9850A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9ef8a-c20f-4b83-9077-3e79f553c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8AFBB8-1F31-4730-B409-EBE6758FD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445AC-BF6E-4227-B8EB-87F2F66E5B1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59c9ef8a-c20f-4b83-9077-3e79f553c22a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17320</TotalTime>
  <Words>384</Words>
  <Application>Microsoft Office PowerPoint</Application>
  <PresentationFormat>Vlastní</PresentationFormat>
  <Paragraphs>66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Calibri</vt:lpstr>
      <vt:lpstr>Calisto MT</vt:lpstr>
      <vt:lpstr>Century Gothic</vt:lpstr>
      <vt:lpstr>Impact</vt:lpstr>
      <vt:lpstr>Imprint MT Shadow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Arnošt</dc:creator>
  <cp:lastModifiedBy>Radek Arnošt</cp:lastModifiedBy>
  <cp:revision>714</cp:revision>
  <cp:lastPrinted>2022-01-26T12:29:08Z</cp:lastPrinted>
  <dcterms:created xsi:type="dcterms:W3CDTF">2019-08-20T08:03:09Z</dcterms:created>
  <dcterms:modified xsi:type="dcterms:W3CDTF">2022-11-28T12:45:05Z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0x010100F02E34AD59CC12498B104443242AFE32</vt:lpwstr>
  </property>
</Properties>
</file>